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58" r:id="rId4"/>
    <p:sldMasterId id="2147484066" r:id="rId5"/>
  </p:sldMasterIdLst>
  <p:notesMasterIdLst>
    <p:notesMasterId r:id="rId20"/>
  </p:notesMasterIdLst>
  <p:handoutMasterIdLst>
    <p:handoutMasterId r:id="rId21"/>
  </p:handoutMasterIdLst>
  <p:sldIdLst>
    <p:sldId id="390" r:id="rId6"/>
    <p:sldId id="405" r:id="rId7"/>
    <p:sldId id="397" r:id="rId8"/>
    <p:sldId id="413" r:id="rId9"/>
    <p:sldId id="395" r:id="rId10"/>
    <p:sldId id="406" r:id="rId11"/>
    <p:sldId id="414" r:id="rId12"/>
    <p:sldId id="415" r:id="rId13"/>
    <p:sldId id="416" r:id="rId14"/>
    <p:sldId id="417" r:id="rId15"/>
    <p:sldId id="407" r:id="rId16"/>
    <p:sldId id="418" r:id="rId17"/>
    <p:sldId id="412" r:id="rId18"/>
    <p:sldId id="399" r:id="rId19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">
          <p15:clr>
            <a:srgbClr val="A4A3A4"/>
          </p15:clr>
        </p15:guide>
        <p15:guide id="2" pos="15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231885-0022-437E-9AF3-E1B6122E5F36}" v="5" dt="2022-06-20T09:43:50.8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57" autoAdjust="0"/>
    <p:restoredTop sz="87213" autoAdjust="0"/>
  </p:normalViewPr>
  <p:slideViewPr>
    <p:cSldViewPr>
      <p:cViewPr varScale="1">
        <p:scale>
          <a:sx n="96" d="100"/>
          <a:sy n="96" d="100"/>
        </p:scale>
        <p:origin x="2154" y="78"/>
      </p:cViewPr>
      <p:guideLst>
        <p:guide orient="horz" pos="119"/>
        <p:guide pos="15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08" y="270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RA Secretariat" userId="6ced8ac7-0374-41c4-af22-77840f361263" providerId="ADAL" clId="{49231885-0022-437E-9AF3-E1B6122E5F36}"/>
    <pc:docChg chg="modSld">
      <pc:chgData name="ELRA Secretariat" userId="6ced8ac7-0374-41c4-af22-77840f361263" providerId="ADAL" clId="{49231885-0022-437E-9AF3-E1B6122E5F36}" dt="2022-06-20T09:43:50.863" v="27" actId="14100"/>
      <pc:docMkLst>
        <pc:docMk/>
      </pc:docMkLst>
      <pc:sldChg chg="modSp">
        <pc:chgData name="ELRA Secretariat" userId="6ced8ac7-0374-41c4-af22-77840f361263" providerId="ADAL" clId="{49231885-0022-437E-9AF3-E1B6122E5F36}" dt="2022-06-20T08:41:15.858" v="12" actId="14100"/>
        <pc:sldMkLst>
          <pc:docMk/>
          <pc:sldMk cId="0" sldId="395"/>
        </pc:sldMkLst>
        <pc:picChg chg="mod">
          <ac:chgData name="ELRA Secretariat" userId="6ced8ac7-0374-41c4-af22-77840f361263" providerId="ADAL" clId="{49231885-0022-437E-9AF3-E1B6122E5F36}" dt="2022-06-20T08:41:15.858" v="12" actId="14100"/>
          <ac:picMkLst>
            <pc:docMk/>
            <pc:sldMk cId="0" sldId="395"/>
            <ac:picMk id="35845" creationId="{C1018F7A-0128-6CB8-8848-E3065970A9FE}"/>
          </ac:picMkLst>
        </pc:picChg>
        <pc:picChg chg="mod">
          <ac:chgData name="ELRA Secretariat" userId="6ced8ac7-0374-41c4-af22-77840f361263" providerId="ADAL" clId="{49231885-0022-437E-9AF3-E1B6122E5F36}" dt="2022-06-20T08:41:10.783" v="10" actId="14100"/>
          <ac:picMkLst>
            <pc:docMk/>
            <pc:sldMk cId="0" sldId="395"/>
            <ac:picMk id="35847" creationId="{2C9035A1-D4CA-F43E-C799-3B22E24549AD}"/>
          </ac:picMkLst>
        </pc:picChg>
      </pc:sldChg>
      <pc:sldChg chg="modSp mod">
        <pc:chgData name="ELRA Secretariat" userId="6ced8ac7-0374-41c4-af22-77840f361263" providerId="ADAL" clId="{49231885-0022-437E-9AF3-E1B6122E5F36}" dt="2022-06-20T08:40:34.715" v="7" actId="20577"/>
        <pc:sldMkLst>
          <pc:docMk/>
          <pc:sldMk cId="0" sldId="405"/>
        </pc:sldMkLst>
        <pc:spChg chg="mod">
          <ac:chgData name="ELRA Secretariat" userId="6ced8ac7-0374-41c4-af22-77840f361263" providerId="ADAL" clId="{49231885-0022-437E-9AF3-E1B6122E5F36}" dt="2022-06-20T08:40:34.715" v="7" actId="20577"/>
          <ac:spMkLst>
            <pc:docMk/>
            <pc:sldMk cId="0" sldId="405"/>
            <ac:spMk id="33798" creationId="{0EE97623-3D9C-9CB4-C6E3-F3D9215E1D39}"/>
          </ac:spMkLst>
        </pc:spChg>
      </pc:sldChg>
      <pc:sldChg chg="modSp">
        <pc:chgData name="ELRA Secretariat" userId="6ced8ac7-0374-41c4-af22-77840f361263" providerId="ADAL" clId="{49231885-0022-437E-9AF3-E1B6122E5F36}" dt="2022-06-20T09:43:50.863" v="27" actId="14100"/>
        <pc:sldMkLst>
          <pc:docMk/>
          <pc:sldMk cId="0" sldId="407"/>
        </pc:sldMkLst>
        <pc:spChg chg="mod">
          <ac:chgData name="ELRA Secretariat" userId="6ced8ac7-0374-41c4-af22-77840f361263" providerId="ADAL" clId="{49231885-0022-437E-9AF3-E1B6122E5F36}" dt="2022-06-20T09:43:50.863" v="27" actId="14100"/>
          <ac:spMkLst>
            <pc:docMk/>
            <pc:sldMk cId="0" sldId="407"/>
            <ac:spMk id="41989" creationId="{8C5C943E-5BB4-9AC9-D6F6-7B96067C4DDB}"/>
          </ac:spMkLst>
        </pc:spChg>
      </pc:sldChg>
      <pc:sldChg chg="modSp mod">
        <pc:chgData name="ELRA Secretariat" userId="6ced8ac7-0374-41c4-af22-77840f361263" providerId="ADAL" clId="{49231885-0022-437E-9AF3-E1B6122E5F36}" dt="2022-06-20T08:41:00.892" v="9" actId="20577"/>
        <pc:sldMkLst>
          <pc:docMk/>
          <pc:sldMk cId="0" sldId="413"/>
        </pc:sldMkLst>
        <pc:spChg chg="mod">
          <ac:chgData name="ELRA Secretariat" userId="6ced8ac7-0374-41c4-af22-77840f361263" providerId="ADAL" clId="{49231885-0022-437E-9AF3-E1B6122E5F36}" dt="2022-06-20T08:41:00.892" v="9" actId="20577"/>
          <ac:spMkLst>
            <pc:docMk/>
            <pc:sldMk cId="0" sldId="413"/>
            <ac:spMk id="29703" creationId="{3706E066-BDB3-643C-8E9C-7CF8864FDCF1}"/>
          </ac:spMkLst>
        </pc:spChg>
      </pc:sldChg>
      <pc:sldChg chg="modSp mod">
        <pc:chgData name="ELRA Secretariat" userId="6ced8ac7-0374-41c4-af22-77840f361263" providerId="ADAL" clId="{49231885-0022-437E-9AF3-E1B6122E5F36}" dt="2022-06-20T09:43:27.341" v="26" actId="20577"/>
        <pc:sldMkLst>
          <pc:docMk/>
          <pc:sldMk cId="597560762" sldId="418"/>
        </pc:sldMkLst>
        <pc:spChg chg="mod">
          <ac:chgData name="ELRA Secretariat" userId="6ced8ac7-0374-41c4-af22-77840f361263" providerId="ADAL" clId="{49231885-0022-437E-9AF3-E1B6122E5F36}" dt="2022-06-20T09:43:27.341" v="26" actId="20577"/>
          <ac:spMkLst>
            <pc:docMk/>
            <pc:sldMk cId="597560762" sldId="418"/>
            <ac:spMk id="41989" creationId="{8C5C943E-5BB4-9AC9-D6F6-7B96067C4DDB}"/>
          </ac:spMkLst>
        </pc:spChg>
      </pc:sldChg>
    </pc:docChg>
  </pc:docChgLst>
  <pc:docChgLst>
    <pc:chgData name="ELRA Secretariat" userId="6ced8ac7-0374-41c4-af22-77840f361263" providerId="ADAL" clId="{7871E52B-64EC-4955-B539-60CF9B46D26D}"/>
    <pc:docChg chg="custSel modSld">
      <pc:chgData name="ELRA Secretariat" userId="6ced8ac7-0374-41c4-af22-77840f361263" providerId="ADAL" clId="{7871E52B-64EC-4955-B539-60CF9B46D26D}" dt="2022-06-17T09:51:06.341" v="16" actId="20577"/>
      <pc:docMkLst>
        <pc:docMk/>
      </pc:docMkLst>
      <pc:sldChg chg="modSp mod">
        <pc:chgData name="ELRA Secretariat" userId="6ced8ac7-0374-41c4-af22-77840f361263" providerId="ADAL" clId="{7871E52B-64EC-4955-B539-60CF9B46D26D}" dt="2022-06-17T09:50:15.060" v="11" actId="20577"/>
        <pc:sldMkLst>
          <pc:docMk/>
          <pc:sldMk cId="0" sldId="407"/>
        </pc:sldMkLst>
        <pc:spChg chg="mod">
          <ac:chgData name="ELRA Secretariat" userId="6ced8ac7-0374-41c4-af22-77840f361263" providerId="ADAL" clId="{7871E52B-64EC-4955-B539-60CF9B46D26D}" dt="2022-06-17T09:50:15.060" v="11" actId="20577"/>
          <ac:spMkLst>
            <pc:docMk/>
            <pc:sldMk cId="0" sldId="407"/>
            <ac:spMk id="41989" creationId="{8C5C943E-5BB4-9AC9-D6F6-7B96067C4DDB}"/>
          </ac:spMkLst>
        </pc:spChg>
      </pc:sldChg>
      <pc:sldChg chg="modSp mod">
        <pc:chgData name="ELRA Secretariat" userId="6ced8ac7-0374-41c4-af22-77840f361263" providerId="ADAL" clId="{7871E52B-64EC-4955-B539-60CF9B46D26D}" dt="2022-06-17T09:49:45.572" v="2" actId="12"/>
        <pc:sldMkLst>
          <pc:docMk/>
          <pc:sldMk cId="1315286980" sldId="415"/>
        </pc:sldMkLst>
        <pc:spChg chg="mod">
          <ac:chgData name="ELRA Secretariat" userId="6ced8ac7-0374-41c4-af22-77840f361263" providerId="ADAL" clId="{7871E52B-64EC-4955-B539-60CF9B46D26D}" dt="2022-06-17T09:49:45.572" v="2" actId="12"/>
          <ac:spMkLst>
            <pc:docMk/>
            <pc:sldMk cId="1315286980" sldId="415"/>
            <ac:spMk id="20488" creationId="{B3DE2AC8-C311-56B7-8963-4CA0D21CB50B}"/>
          </ac:spMkLst>
        </pc:spChg>
      </pc:sldChg>
      <pc:sldChg chg="modSp mod">
        <pc:chgData name="ELRA Secretariat" userId="6ced8ac7-0374-41c4-af22-77840f361263" providerId="ADAL" clId="{7871E52B-64EC-4955-B539-60CF9B46D26D}" dt="2022-06-17T09:51:06.341" v="16" actId="20577"/>
        <pc:sldMkLst>
          <pc:docMk/>
          <pc:sldMk cId="162667586" sldId="417"/>
        </pc:sldMkLst>
        <pc:spChg chg="mod">
          <ac:chgData name="ELRA Secretariat" userId="6ced8ac7-0374-41c4-af22-77840f361263" providerId="ADAL" clId="{7871E52B-64EC-4955-B539-60CF9B46D26D}" dt="2022-06-17T09:51:06.341" v="16" actId="20577"/>
          <ac:spMkLst>
            <pc:docMk/>
            <pc:sldMk cId="162667586" sldId="417"/>
            <ac:spMk id="20488" creationId="{B3DE2AC8-C311-56B7-8963-4CA0D21CB50B}"/>
          </ac:spMkLst>
        </pc:spChg>
      </pc:sldChg>
      <pc:sldChg chg="modSp">
        <pc:chgData name="ELRA Secretariat" userId="6ced8ac7-0374-41c4-af22-77840f361263" providerId="ADAL" clId="{7871E52B-64EC-4955-B539-60CF9B46D26D}" dt="2022-06-17T09:50:25.210" v="12" actId="1076"/>
        <pc:sldMkLst>
          <pc:docMk/>
          <pc:sldMk cId="597560762" sldId="418"/>
        </pc:sldMkLst>
        <pc:spChg chg="mod">
          <ac:chgData name="ELRA Secretariat" userId="6ced8ac7-0374-41c4-af22-77840f361263" providerId="ADAL" clId="{7871E52B-64EC-4955-B539-60CF9B46D26D}" dt="2022-06-17T09:50:25.210" v="12" actId="1076"/>
          <ac:spMkLst>
            <pc:docMk/>
            <pc:sldMk cId="597560762" sldId="418"/>
            <ac:spMk id="41989" creationId="{8C5C943E-5BB4-9AC9-D6F6-7B96067C4DD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fernandodelapuentedealfaro\OneDrive\1.%20ELRA\2022\3.%20JUNIO\FIRST%20QUESTIONNAIRE\RESPONSES%20ANALYSIS\RESPONSES%20ANALYS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fernandodelapuentedealfaro\OneDrive\1.%20ELRA\2022\3.%20JUNIO\FIRST%20QUESTIONNAIRE\RESPONSES%20ANALYSIS\RESPONSES%20ANALYSI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fernandodelapuentedealfaro\OneDrive\1.%20ELRA\2022\3.%20JUNIO\FIRST%20QUESTIONNAIRE\RESPONSES%20ANALYSIS\RESPONSES%20ANALYSI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fernandodelapuentedealfaro\OneDrive\1.%20ELRA\2022\3.%20JUNIO\FIRST%20QUESTIONNAIRE\RESPONSES%20ANALYSIS\RESPONSES%20ANALYSI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103893263342077E-2"/>
          <c:y val="0.19363444152814233"/>
          <c:w val="0.88566469816272964"/>
          <c:h val="0.43600503062117235"/>
        </c:manualLayout>
      </c:layout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178451039"/>
        <c:axId val="178414111"/>
        <c:axId val="0"/>
      </c:bar3DChart>
      <c:catAx>
        <c:axId val="178451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78414111"/>
        <c:crosses val="autoZero"/>
        <c:auto val="1"/>
        <c:lblAlgn val="ctr"/>
        <c:lblOffset val="100"/>
        <c:noMultiLvlLbl val="0"/>
      </c:catAx>
      <c:valAx>
        <c:axId val="1784141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784510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101181102362205"/>
          <c:y val="2.5428331875182269E-2"/>
          <c:w val="0.88898818897637799"/>
          <c:h val="0.67350648877223684"/>
        </c:manualLayout>
      </c:layout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178451039"/>
        <c:axId val="178414111"/>
        <c:axId val="0"/>
      </c:bar3DChart>
      <c:catAx>
        <c:axId val="178451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78414111"/>
        <c:crosses val="autoZero"/>
        <c:auto val="1"/>
        <c:lblAlgn val="ctr"/>
        <c:lblOffset val="100"/>
        <c:noMultiLvlLbl val="0"/>
      </c:catAx>
      <c:valAx>
        <c:axId val="1784141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784510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101181102362205"/>
          <c:y val="2.5428331875182269E-2"/>
          <c:w val="0.88898818897637799"/>
          <c:h val="0.67350648877223684"/>
        </c:manualLayout>
      </c:layout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178451039"/>
        <c:axId val="178414111"/>
        <c:axId val="0"/>
      </c:bar3DChart>
      <c:catAx>
        <c:axId val="178451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78414111"/>
        <c:crosses val="autoZero"/>
        <c:auto val="1"/>
        <c:lblAlgn val="ctr"/>
        <c:lblOffset val="100"/>
        <c:noMultiLvlLbl val="0"/>
      </c:catAx>
      <c:valAx>
        <c:axId val="1784141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784510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17565318852458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2811353431107751E-2"/>
          <c:y val="6.9964928917371258E-2"/>
          <c:w val="0.88898818897637799"/>
          <c:h val="0.6735064887722368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Hoja1!$A$24</c:f>
              <c:strCache>
                <c:ptCount val="1"/>
                <c:pt idx="0">
                  <c:v>TOTAL 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Hoja1!$B$23:$G$23</c:f>
              <c:strCache>
                <c:ptCount val="6"/>
                <c:pt idx="0">
                  <c:v>SPECIFIC LAW SECTION</c:v>
                </c:pt>
                <c:pt idx="1">
                  <c:v>LANGUAGE</c:v>
                </c:pt>
                <c:pt idx="2">
                  <c:v>NOTARY OR OTHER</c:v>
                </c:pt>
                <c:pt idx="3">
                  <c:v>APOSTILLE</c:v>
                </c:pt>
                <c:pt idx="4">
                  <c:v>CIVIL &amp; REGIS LAW</c:v>
                </c:pt>
                <c:pt idx="5">
                  <c:v>NO ACCEPTANCE</c:v>
                </c:pt>
              </c:strCache>
            </c:strRef>
          </c:cat>
          <c:val>
            <c:numRef>
              <c:f>Hoja1!$B$24:$G$24</c:f>
              <c:numCache>
                <c:formatCode>General</c:formatCode>
                <c:ptCount val="6"/>
                <c:pt idx="0">
                  <c:v>7</c:v>
                </c:pt>
                <c:pt idx="1">
                  <c:v>7</c:v>
                </c:pt>
                <c:pt idx="2">
                  <c:v>8</c:v>
                </c:pt>
                <c:pt idx="3">
                  <c:v>5</c:v>
                </c:pt>
                <c:pt idx="4">
                  <c:v>5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F0-3641-BFB5-EFA0C2A999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178451039"/>
        <c:axId val="178414111"/>
        <c:axId val="0"/>
      </c:bar3DChart>
      <c:catAx>
        <c:axId val="178451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78414111"/>
        <c:crosses val="autoZero"/>
        <c:auto val="1"/>
        <c:lblAlgn val="ctr"/>
        <c:lblOffset val="100"/>
        <c:noMultiLvlLbl val="0"/>
      </c:catAx>
      <c:valAx>
        <c:axId val="1784141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784510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BD194D0E-987D-C9E3-8163-90D236403C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73" tIns="47786" rIns="95573" bIns="47786" numCol="1" anchor="t" anchorCtr="0" compatLnSpc="1">
            <a:prstTxWarp prst="textNoShape">
              <a:avLst/>
            </a:prstTxWarp>
          </a:bodyPr>
          <a:lstStyle>
            <a:lvl1pPr defTabSz="955675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C4969C04-4440-512B-1083-F49D4F4F24A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73" tIns="47786" rIns="95573" bIns="47786" numCol="1" anchor="t" anchorCtr="0" compatLnSpc="1">
            <a:prstTxWarp prst="textNoShape">
              <a:avLst/>
            </a:prstTxWarp>
          </a:bodyPr>
          <a:lstStyle>
            <a:lvl1pPr algn="r" defTabSz="955675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56548673-FCF1-D217-554C-BD9E9ABFC8A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73" tIns="47786" rIns="95573" bIns="47786" numCol="1" anchor="b" anchorCtr="0" compatLnSpc="1">
            <a:prstTxWarp prst="textNoShape">
              <a:avLst/>
            </a:prstTxWarp>
          </a:bodyPr>
          <a:lstStyle>
            <a:lvl1pPr defTabSz="955675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02B9F62F-7B82-0F81-D1D8-AEC9950E255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73" tIns="47786" rIns="95573" bIns="47786" numCol="1" anchor="b" anchorCtr="0" compatLnSpc="1">
            <a:prstTxWarp prst="textNoShape">
              <a:avLst/>
            </a:prstTxWarp>
          </a:bodyPr>
          <a:lstStyle>
            <a:lvl1pPr algn="r" defTabSz="955675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A6A15E91-C7CF-C543-823E-37F6CF36C554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8C3F691-C68C-FD14-D547-2025C5D0E02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73" tIns="47786" rIns="95573" bIns="47786" numCol="1" anchor="t" anchorCtr="0" compatLnSpc="1">
            <a:prstTxWarp prst="textNoShape">
              <a:avLst/>
            </a:prstTxWarp>
          </a:bodyPr>
          <a:lstStyle>
            <a:lvl1pPr defTabSz="955675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D62CE1F-F285-B68A-7EAB-AA8CFFC5D9C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73" tIns="47786" rIns="95573" bIns="47786" numCol="1" anchor="t" anchorCtr="0" compatLnSpc="1">
            <a:prstTxWarp prst="textNoShape">
              <a:avLst/>
            </a:prstTxWarp>
          </a:bodyPr>
          <a:lstStyle>
            <a:lvl1pPr algn="r" defTabSz="955675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5CEE3CFA-1FCB-2FEE-63A3-74A82D90729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819E9D5D-2782-E33D-5D3F-AEF2E469851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73" tIns="47786" rIns="95573" bIns="47786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noProof="0"/>
              <a:t> ICT: one of the biggest drivers of European economic growth</a:t>
            </a:r>
          </a:p>
          <a:p>
            <a:pPr lvl="1"/>
            <a:endParaRPr lang="en-US" noProof="0"/>
          </a:p>
          <a:p>
            <a:pPr lvl="1"/>
            <a:r>
              <a:rPr lang="en-US" noProof="0"/>
              <a:t> Expected increase (as long as digital economy finds flavourable conditions to evolve)</a:t>
            </a:r>
          </a:p>
          <a:p>
            <a:pPr lvl="1"/>
            <a:endParaRPr lang="en-US" noProof="0"/>
          </a:p>
          <a:p>
            <a:pPr lvl="1"/>
            <a:r>
              <a:rPr lang="en-US" noProof="0"/>
              <a:t> Essential factors (to stimulate the creation of the digital singel market): user empowerment, ubiquity, interoperability, security and trust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9A362078-192E-ED86-7FBA-BACEA08DEF0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73" tIns="47786" rIns="95573" bIns="47786" numCol="1" anchor="b" anchorCtr="0" compatLnSpc="1">
            <a:prstTxWarp prst="textNoShape">
              <a:avLst/>
            </a:prstTxWarp>
          </a:bodyPr>
          <a:lstStyle>
            <a:lvl1pPr defTabSz="955675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A212C0D3-B041-F7B0-DF27-78BC50BE73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73" tIns="47786" rIns="95573" bIns="47786" numCol="1" anchor="b" anchorCtr="0" compatLnSpc="1">
            <a:prstTxWarp prst="textNoShape">
              <a:avLst/>
            </a:prstTxWarp>
          </a:bodyPr>
          <a:lstStyle>
            <a:lvl1pPr algn="r" defTabSz="955675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34F2DAEF-8302-D840-A2D4-D23987E9E66A}" type="slidenum">
              <a:rPr lang="en-US" altLang="es-ES"/>
              <a:pPr>
                <a:defRPr/>
              </a:pPr>
              <a:t>‹Nº›</a:t>
            </a:fld>
            <a:endParaRPr lang="en-US" alt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342900" indent="-3429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>
            <a:extLst>
              <a:ext uri="{FF2B5EF4-FFF2-40B4-BE49-F238E27FC236}">
                <a16:creationId xmlns:a16="http://schemas.microsoft.com/office/drawing/2014/main" id="{CE390737-F463-C90C-C569-7B9CC847FB2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D391E6D-94A7-6F47-B833-9B793915E307}" type="slidenum">
              <a:rPr lang="en-US" altLang="es-ES" sz="1300"/>
              <a:pPr algn="r" eaLnBrk="1" hangingPunct="1">
                <a:spcBef>
                  <a:spcPct val="0"/>
                </a:spcBef>
              </a:pPr>
              <a:t>1</a:t>
            </a:fld>
            <a:endParaRPr lang="en-US" altLang="es-ES" sz="1300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32163E0D-DFF0-59D6-CBF2-565E719EE4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9CB06B1-3036-0BA3-58B0-784CF63A38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>
            <a:extLst>
              <a:ext uri="{FF2B5EF4-FFF2-40B4-BE49-F238E27FC236}">
                <a16:creationId xmlns:a16="http://schemas.microsoft.com/office/drawing/2014/main" id="{6FFAA07D-10E0-545D-F67A-A70C226C74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5593E1D-A02F-BC4A-82E2-7D7D67AEC311}" type="slidenum">
              <a:rPr lang="en-US" altLang="es-ES" sz="1300"/>
              <a:pPr algn="r" eaLnBrk="1" hangingPunct="1">
                <a:spcBef>
                  <a:spcPct val="0"/>
                </a:spcBef>
              </a:pPr>
              <a:t>10</a:t>
            </a:fld>
            <a:endParaRPr lang="en-US" altLang="es-ES" sz="1300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85EC3CCF-4075-F8F8-5DF1-739559FFC5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72702809-F96D-1CF4-D047-421CB7812C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55958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>
            <a:extLst>
              <a:ext uri="{FF2B5EF4-FFF2-40B4-BE49-F238E27FC236}">
                <a16:creationId xmlns:a16="http://schemas.microsoft.com/office/drawing/2014/main" id="{DF0CBEA1-6CC1-9753-0B6B-EF2DADD7F3E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840D00B-2C25-6F45-9D2F-29A5583CE1B0}" type="slidenum">
              <a:rPr lang="en-US" altLang="es-ES" sz="1300"/>
              <a:pPr algn="r" eaLnBrk="1" hangingPunct="1">
                <a:spcBef>
                  <a:spcPct val="0"/>
                </a:spcBef>
              </a:pPr>
              <a:t>11</a:t>
            </a:fld>
            <a:endParaRPr lang="en-US" altLang="es-ES" sz="1300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D3871608-35ED-9EAF-B183-DC7C3CF351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D84E3FD3-FFD4-6E5D-43E7-089E0617F7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>
            <a:extLst>
              <a:ext uri="{FF2B5EF4-FFF2-40B4-BE49-F238E27FC236}">
                <a16:creationId xmlns:a16="http://schemas.microsoft.com/office/drawing/2014/main" id="{DF0CBEA1-6CC1-9753-0B6B-EF2DADD7F3E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840D00B-2C25-6F45-9D2F-29A5583CE1B0}" type="slidenum">
              <a:rPr lang="en-US" altLang="es-ES" sz="1300"/>
              <a:pPr algn="r" eaLnBrk="1" hangingPunct="1">
                <a:spcBef>
                  <a:spcPct val="0"/>
                </a:spcBef>
              </a:pPr>
              <a:t>12</a:t>
            </a:fld>
            <a:endParaRPr lang="en-US" altLang="es-ES" sz="1300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D3871608-35ED-9EAF-B183-DC7C3CF351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D84E3FD3-FFD4-6E5D-43E7-089E0617F7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09289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>
            <a:extLst>
              <a:ext uri="{FF2B5EF4-FFF2-40B4-BE49-F238E27FC236}">
                <a16:creationId xmlns:a16="http://schemas.microsoft.com/office/drawing/2014/main" id="{9EC12423-FA24-40F8-2A6E-B822F3124CC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137F72D-9EA9-204F-94FE-2F3FDAA63F7D}" type="slidenum">
              <a:rPr lang="en-US" altLang="es-ES" sz="1300"/>
              <a:pPr algn="r" eaLnBrk="1" hangingPunct="1">
                <a:spcBef>
                  <a:spcPct val="0"/>
                </a:spcBef>
              </a:pPr>
              <a:t>13</a:t>
            </a:fld>
            <a:endParaRPr lang="en-US" altLang="es-ES" sz="1300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84387FEF-777D-8787-D0BE-3F6F9B7AED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4516318A-ED43-550D-4BC2-0EAA01D3C5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>
            <a:extLst>
              <a:ext uri="{FF2B5EF4-FFF2-40B4-BE49-F238E27FC236}">
                <a16:creationId xmlns:a16="http://schemas.microsoft.com/office/drawing/2014/main" id="{0A58DA0E-EBF4-5623-0B53-E859AEE2A19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B6DF97F-C86F-5140-9342-64D2E62BA63A}" type="slidenum">
              <a:rPr lang="en-US" altLang="es-ES" sz="1300"/>
              <a:pPr algn="r" eaLnBrk="1" hangingPunct="1">
                <a:spcBef>
                  <a:spcPct val="0"/>
                </a:spcBef>
              </a:pPr>
              <a:t>14</a:t>
            </a:fld>
            <a:endParaRPr lang="en-US" altLang="es-ES" sz="1300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F4BFD393-1DF6-2B0C-40F4-CE36AB1524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24A8BF0D-8AE5-8695-12FE-17878D6B9D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>
            <a:extLst>
              <a:ext uri="{FF2B5EF4-FFF2-40B4-BE49-F238E27FC236}">
                <a16:creationId xmlns:a16="http://schemas.microsoft.com/office/drawing/2014/main" id="{7FBEA82E-9384-C529-5A63-7B54D4B2C27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07E1F94-6047-064A-884D-8FA5FC8205EF}" type="slidenum">
              <a:rPr lang="en-US" altLang="es-ES" sz="1300"/>
              <a:pPr algn="r" eaLnBrk="1" hangingPunct="1">
                <a:spcBef>
                  <a:spcPct val="0"/>
                </a:spcBef>
              </a:pPr>
              <a:t>2</a:t>
            </a:fld>
            <a:endParaRPr lang="en-US" altLang="es-ES" sz="1300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EB57DB28-54BA-5DD5-DD89-8022D3B768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554FE905-B625-823F-2A6D-692F0A5E3F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>
            <a:extLst>
              <a:ext uri="{FF2B5EF4-FFF2-40B4-BE49-F238E27FC236}">
                <a16:creationId xmlns:a16="http://schemas.microsoft.com/office/drawing/2014/main" id="{5D4C51E1-E4F6-8A69-6945-1278987974B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DA6E362-FCA0-EC41-B048-FBED17CE3A99}" type="slidenum">
              <a:rPr lang="en-US" altLang="es-ES" sz="1300"/>
              <a:pPr algn="r" eaLnBrk="1" hangingPunct="1">
                <a:spcBef>
                  <a:spcPct val="0"/>
                </a:spcBef>
              </a:pPr>
              <a:t>3</a:t>
            </a:fld>
            <a:endParaRPr lang="en-US" altLang="es-ES" sz="1300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6C8BDE9F-32B7-13F6-49D8-0A1F818A57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5D8935E6-4ED2-8654-D061-107E95CD2F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46C7006F-CE4D-5266-CE0E-2BD0F9B2F2F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47B5A90-1BE5-7C44-95A6-D7A0DDD53491}" type="slidenum">
              <a:rPr lang="en-US" altLang="es-ES" sz="1300"/>
              <a:pPr algn="r" eaLnBrk="1" hangingPunct="1">
                <a:spcBef>
                  <a:spcPct val="0"/>
                </a:spcBef>
              </a:pPr>
              <a:t>4</a:t>
            </a:fld>
            <a:endParaRPr lang="en-US" altLang="es-ES" sz="1300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C76819D4-475E-E643-6D97-3F51A21C5E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7543CF7-A6FD-91D8-659C-C8D7ED1F6A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>
            <a:extLst>
              <a:ext uri="{FF2B5EF4-FFF2-40B4-BE49-F238E27FC236}">
                <a16:creationId xmlns:a16="http://schemas.microsoft.com/office/drawing/2014/main" id="{B5FC3497-46B1-628E-BC3D-8BBDB3102E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BDF0355-3DCE-9B40-8EFE-20ED963F19E8}" type="slidenum">
              <a:rPr lang="en-US" altLang="es-ES" sz="1300"/>
              <a:pPr algn="r" eaLnBrk="1" hangingPunct="1">
                <a:spcBef>
                  <a:spcPct val="0"/>
                </a:spcBef>
              </a:pPr>
              <a:t>5</a:t>
            </a:fld>
            <a:endParaRPr lang="en-US" altLang="es-ES" sz="1300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654BD1FB-B343-D98D-3504-75F010C292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FDD599D-18D3-285B-E13A-1AB9F2DC4C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>
            <a:extLst>
              <a:ext uri="{FF2B5EF4-FFF2-40B4-BE49-F238E27FC236}">
                <a16:creationId xmlns:a16="http://schemas.microsoft.com/office/drawing/2014/main" id="{6FFAA07D-10E0-545D-F67A-A70C226C74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5593E1D-A02F-BC4A-82E2-7D7D67AEC311}" type="slidenum">
              <a:rPr lang="en-US" altLang="es-ES" sz="1300"/>
              <a:pPr algn="r" eaLnBrk="1" hangingPunct="1">
                <a:spcBef>
                  <a:spcPct val="0"/>
                </a:spcBef>
              </a:pPr>
              <a:t>6</a:t>
            </a:fld>
            <a:endParaRPr lang="en-US" altLang="es-ES" sz="1300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85EC3CCF-4075-F8F8-5DF1-739559FFC5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72702809-F96D-1CF4-D047-421CB7812C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>
            <a:extLst>
              <a:ext uri="{FF2B5EF4-FFF2-40B4-BE49-F238E27FC236}">
                <a16:creationId xmlns:a16="http://schemas.microsoft.com/office/drawing/2014/main" id="{6FFAA07D-10E0-545D-F67A-A70C226C74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5593E1D-A02F-BC4A-82E2-7D7D67AEC311}" type="slidenum">
              <a:rPr lang="en-US" altLang="es-ES" sz="1300"/>
              <a:pPr algn="r" eaLnBrk="1" hangingPunct="1">
                <a:spcBef>
                  <a:spcPct val="0"/>
                </a:spcBef>
              </a:pPr>
              <a:t>7</a:t>
            </a:fld>
            <a:endParaRPr lang="en-US" altLang="es-ES" sz="1300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85EC3CCF-4075-F8F8-5DF1-739559FFC5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72702809-F96D-1CF4-D047-421CB7812C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21914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>
            <a:extLst>
              <a:ext uri="{FF2B5EF4-FFF2-40B4-BE49-F238E27FC236}">
                <a16:creationId xmlns:a16="http://schemas.microsoft.com/office/drawing/2014/main" id="{6FFAA07D-10E0-545D-F67A-A70C226C74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5593E1D-A02F-BC4A-82E2-7D7D67AEC311}" type="slidenum">
              <a:rPr lang="en-US" altLang="es-ES" sz="1300"/>
              <a:pPr algn="r" eaLnBrk="1" hangingPunct="1">
                <a:spcBef>
                  <a:spcPct val="0"/>
                </a:spcBef>
              </a:pPr>
              <a:t>8</a:t>
            </a:fld>
            <a:endParaRPr lang="en-US" altLang="es-ES" sz="1300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85EC3CCF-4075-F8F8-5DF1-739559FFC5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72702809-F96D-1CF4-D047-421CB7812C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32551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>
            <a:extLst>
              <a:ext uri="{FF2B5EF4-FFF2-40B4-BE49-F238E27FC236}">
                <a16:creationId xmlns:a16="http://schemas.microsoft.com/office/drawing/2014/main" id="{6FFAA07D-10E0-545D-F67A-A70C226C74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73" tIns="47786" rIns="95573" bIns="47786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5593E1D-A02F-BC4A-82E2-7D7D67AEC311}" type="slidenum">
              <a:rPr lang="en-US" altLang="es-ES" sz="1300"/>
              <a:pPr algn="r" eaLnBrk="1" hangingPunct="1">
                <a:spcBef>
                  <a:spcPct val="0"/>
                </a:spcBef>
              </a:pPr>
              <a:t>9</a:t>
            </a:fld>
            <a:endParaRPr lang="en-US" altLang="es-ES" sz="1300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85EC3CCF-4075-F8F8-5DF1-739559FFC5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72702809-F96D-1CF4-D047-421CB7812C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4456113"/>
            <a:ext cx="5976937" cy="4468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endParaRPr lang="es-ES" altLang="es-E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555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65C635-6AE1-23DF-6DE1-A12B83BB5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DB213E-9236-80F4-DC72-C7F2FC75F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005747-69D6-7619-90BA-8887AD572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36A50-03D2-F44C-A45F-1D27845B1976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  <p:extLst>
      <p:ext uri="{BB962C8B-B14F-4D97-AF65-F5344CB8AC3E}">
        <p14:creationId xmlns:p14="http://schemas.microsoft.com/office/powerpoint/2010/main" val="169440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ED9EBE-FCCA-7053-7CFB-657F5222C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7CF97F-5610-B632-0CAD-D4C17ECAB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B5347E-19D7-D468-AFC5-0BFA3510C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00900-A240-2344-A9E9-4FA6FA927C9F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  <p:extLst>
      <p:ext uri="{BB962C8B-B14F-4D97-AF65-F5344CB8AC3E}">
        <p14:creationId xmlns:p14="http://schemas.microsoft.com/office/powerpoint/2010/main" val="1969852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7AEE35-D966-5D97-572B-B6E48DA2B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78C32D-A9AA-6C38-0ADC-6A8CE246E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E0E69C-189D-168E-9DEB-7E9FCA0DD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10D34-61FA-DB41-AC48-F5B552B61690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  <p:extLst>
      <p:ext uri="{BB962C8B-B14F-4D97-AF65-F5344CB8AC3E}">
        <p14:creationId xmlns:p14="http://schemas.microsoft.com/office/powerpoint/2010/main" val="1282527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25354086-6453-7346-5586-6EA0FD9B5B50}"/>
              </a:ext>
            </a:extLst>
          </p:cNvPr>
          <p:cNvSpPr/>
          <p:nvPr/>
        </p:nvSpPr>
        <p:spPr>
          <a:xfrm>
            <a:off x="8418513" y="0"/>
            <a:ext cx="731837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3A470A-68ED-2318-DD01-53DEB5D8B525}"/>
              </a:ext>
            </a:extLst>
          </p:cNvPr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/>
          <a:lstStyle>
            <a:lvl1pPr algn="l">
              <a:lnSpc>
                <a:spcPct val="85000"/>
              </a:lnSpc>
              <a:defRPr sz="620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/>
          <a:lstStyle>
            <a:lvl1pPr marL="0" indent="0" algn="l">
              <a:buNone/>
              <a:defRPr sz="20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F862663-9ADF-DB88-D235-E6FE0EEE4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D76DB38-D723-E039-9427-4BB9CFEA0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413FE42-8677-1430-B250-9898DA58D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fld id="{07A6422D-029B-9046-A2CB-6215D4CA9B66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  <p:extLst>
      <p:ext uri="{BB962C8B-B14F-4D97-AF65-F5344CB8AC3E}">
        <p14:creationId xmlns:p14="http://schemas.microsoft.com/office/powerpoint/2010/main" val="18002841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CFA82-4871-62D3-F1C9-FF4CB934C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593A7-551C-1F89-CA56-919256836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A912A-0C5B-7E33-F0CB-B4D305351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DAE51-AC8A-9E4C-85BC-0A9C14E96C27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  <p:extLst>
      <p:ext uri="{BB962C8B-B14F-4D97-AF65-F5344CB8AC3E}">
        <p14:creationId xmlns:p14="http://schemas.microsoft.com/office/powerpoint/2010/main" val="24976793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04FDE373-D529-E916-5206-D086D2EECFA4}"/>
              </a:ext>
            </a:extLst>
          </p:cNvPr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/>
          <a:lstStyle>
            <a:lvl1pPr>
              <a:lnSpc>
                <a:spcPct val="85000"/>
              </a:lnSpc>
              <a:defRPr sz="6200" b="1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39BCCA6-BDF3-F5F7-5AB6-D259F122D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B105A53-C742-6D07-8B8E-D8C9B1F80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806D5F3-55D6-6584-FBA0-67176B668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1C2C7-1481-F943-A76D-6052234D51C6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  <p:extLst>
      <p:ext uri="{BB962C8B-B14F-4D97-AF65-F5344CB8AC3E}">
        <p14:creationId xmlns:p14="http://schemas.microsoft.com/office/powerpoint/2010/main" val="132562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8EAF33E-8461-A556-BAA3-4A6790A62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42DD35A-31A7-F0F2-F5D5-5BAEA05DE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544C4C3-DB35-F134-2242-D4CBCBE6C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35778-8A1E-7C4A-94B8-534ABB5AB5E7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  <p:extLst>
      <p:ext uri="{BB962C8B-B14F-4D97-AF65-F5344CB8AC3E}">
        <p14:creationId xmlns:p14="http://schemas.microsoft.com/office/powerpoint/2010/main" val="2742981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C6D7E1F-8F1D-C7C1-5530-E95E1969B39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A05234-4E55-1A9B-BD94-D58A7B03190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C5D6426-6DF7-5BFB-EB49-3D3E63508EE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09F63-E7AC-9C48-A444-025E8F3B64D2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  <p:extLst>
      <p:ext uri="{BB962C8B-B14F-4D97-AF65-F5344CB8AC3E}">
        <p14:creationId xmlns:p14="http://schemas.microsoft.com/office/powerpoint/2010/main" val="4163501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0D7714-E6D3-22D4-A14D-D581B30D3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5B007A3-2561-5CF3-276D-CACC0D436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FEC296F-CD51-E8F0-73C5-B17BC5673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43E43-EFA6-B04E-8B38-503883E85608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  <p:extLst>
      <p:ext uri="{BB962C8B-B14F-4D97-AF65-F5344CB8AC3E}">
        <p14:creationId xmlns:p14="http://schemas.microsoft.com/office/powerpoint/2010/main" val="23132987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AFD0DB3-459F-8DE4-298D-24155D903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075B430-85C3-8A0E-2F8C-D72319DA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B2A3125-FD48-889B-86C5-4C2A6C2ED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904F8-F3E7-E549-B2A1-0EA8423C5E94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  <p:extLst>
      <p:ext uri="{BB962C8B-B14F-4D97-AF65-F5344CB8AC3E}">
        <p14:creationId xmlns:p14="http://schemas.microsoft.com/office/powerpoint/2010/main" val="2337695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/>
          <a:lstStyle>
            <a:lvl1pPr>
              <a:defRPr sz="2800" b="1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3DBE9B8-89C2-77E8-13D4-91C43C602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C440BFC-0888-588E-7CA3-C7F8EEF6A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4696D63-C268-302B-193B-60D13030B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C12DA-B2AE-B940-A987-9450CF15EC76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  <p:extLst>
      <p:ext uri="{BB962C8B-B14F-4D97-AF65-F5344CB8AC3E}">
        <p14:creationId xmlns:p14="http://schemas.microsoft.com/office/powerpoint/2010/main" val="4184229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49967C-DAD4-D936-5857-683C5F896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52CE8B-8C36-E834-EBB6-6CF963F00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6847F2-1DE9-3747-FB54-8B82E2B8D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15ADB-71F5-1848-8F4C-21985A54A5D3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  <p:extLst>
      <p:ext uri="{BB962C8B-B14F-4D97-AF65-F5344CB8AC3E}">
        <p14:creationId xmlns:p14="http://schemas.microsoft.com/office/powerpoint/2010/main" val="620829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CB6F3BD-FFDE-C716-1A03-34D6E646F79E}"/>
              </a:ext>
            </a:extLst>
          </p:cNvPr>
          <p:cNvSpPr/>
          <p:nvPr/>
        </p:nvSpPr>
        <p:spPr>
          <a:xfrm>
            <a:off x="0" y="5105400"/>
            <a:ext cx="8418513" cy="1752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/>
          <a:lstStyle>
            <a:lvl1pPr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62F3E60F-D5C3-3B2E-6CAF-6B293E48B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9CA126B-8F00-156B-E0B3-4BF6EBE98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DB215F2E-C963-3987-E960-A823803B9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C884D-A306-E24C-B1DB-E5E5606CD41F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  <p:extLst>
      <p:ext uri="{BB962C8B-B14F-4D97-AF65-F5344CB8AC3E}">
        <p14:creationId xmlns:p14="http://schemas.microsoft.com/office/powerpoint/2010/main" val="690374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45AB6-59B5-A12E-2940-C9DBFAC43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35981F-CE00-A987-A67B-08D8C48C5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84E64-3EC4-73B1-1793-DFAF4FC18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FC201-DA3A-7E47-B734-EB9A8552A217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  <p:extLst>
      <p:ext uri="{BB962C8B-B14F-4D97-AF65-F5344CB8AC3E}">
        <p14:creationId xmlns:p14="http://schemas.microsoft.com/office/powerpoint/2010/main" val="15542360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0C91A-780D-A6F9-3C93-06EB0A750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8A608-C4E6-2076-5332-AECECDDC1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C0143-B342-25B4-304E-A3E838BBE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6FA3A-E32A-BF48-A111-91284D4009F0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  <p:extLst>
      <p:ext uri="{BB962C8B-B14F-4D97-AF65-F5344CB8AC3E}">
        <p14:creationId xmlns:p14="http://schemas.microsoft.com/office/powerpoint/2010/main" val="4003907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F921EC-4EBB-4BD6-1218-21C123236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9F47EF-8330-E433-B384-D5A116D40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8A75E5-EC39-ED66-F56F-2C3CDBDC1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8E9D0-2B36-4740-AD23-2947F26AD964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  <p:extLst>
      <p:ext uri="{BB962C8B-B14F-4D97-AF65-F5344CB8AC3E}">
        <p14:creationId xmlns:p14="http://schemas.microsoft.com/office/powerpoint/2010/main" val="97588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fecha 3">
            <a:extLst>
              <a:ext uri="{FF2B5EF4-FFF2-40B4-BE49-F238E27FC236}">
                <a16:creationId xmlns:a16="http://schemas.microsoft.com/office/drawing/2014/main" id="{2ED09737-45D0-DE18-A152-675D9BA21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0032D9F6-212F-6DD7-112A-5A5C24CA3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id="{185F9342-3EBE-46B6-9DFD-21EC434D0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54F5A-85FD-114A-B07F-76BB7D3D9004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  <p:extLst>
      <p:ext uri="{BB962C8B-B14F-4D97-AF65-F5344CB8AC3E}">
        <p14:creationId xmlns:p14="http://schemas.microsoft.com/office/powerpoint/2010/main" val="1176744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3">
            <a:extLst>
              <a:ext uri="{FF2B5EF4-FFF2-40B4-BE49-F238E27FC236}">
                <a16:creationId xmlns:a16="http://schemas.microsoft.com/office/drawing/2014/main" id="{AB3E6A4C-EE56-F9EC-8717-E6210AF8D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Marcador de pie de página 4">
            <a:extLst>
              <a:ext uri="{FF2B5EF4-FFF2-40B4-BE49-F238E27FC236}">
                <a16:creationId xmlns:a16="http://schemas.microsoft.com/office/drawing/2014/main" id="{0C31262D-BFEB-9EB1-E01A-9D631D8D1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>
            <a:extLst>
              <a:ext uri="{FF2B5EF4-FFF2-40B4-BE49-F238E27FC236}">
                <a16:creationId xmlns:a16="http://schemas.microsoft.com/office/drawing/2014/main" id="{48D4986B-185C-244E-C1B7-682B3FBF3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666DE-2AAA-464D-8463-506126820210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  <p:extLst>
      <p:ext uri="{BB962C8B-B14F-4D97-AF65-F5344CB8AC3E}">
        <p14:creationId xmlns:p14="http://schemas.microsoft.com/office/powerpoint/2010/main" val="1077230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3">
            <a:extLst>
              <a:ext uri="{FF2B5EF4-FFF2-40B4-BE49-F238E27FC236}">
                <a16:creationId xmlns:a16="http://schemas.microsoft.com/office/drawing/2014/main" id="{D1132C95-A84B-E9C5-9494-F0B45084F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pie de página 4">
            <a:extLst>
              <a:ext uri="{FF2B5EF4-FFF2-40B4-BE49-F238E27FC236}">
                <a16:creationId xmlns:a16="http://schemas.microsoft.com/office/drawing/2014/main" id="{E2E2490D-D159-BCAE-C0DF-0EF8E6F88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>
            <a:extLst>
              <a:ext uri="{FF2B5EF4-FFF2-40B4-BE49-F238E27FC236}">
                <a16:creationId xmlns:a16="http://schemas.microsoft.com/office/drawing/2014/main" id="{376DC76C-936A-5081-D3EA-B41ED94F5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4D4E9-8A61-A942-8EE9-B4C964DC22AE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  <p:extLst>
      <p:ext uri="{BB962C8B-B14F-4D97-AF65-F5344CB8AC3E}">
        <p14:creationId xmlns:p14="http://schemas.microsoft.com/office/powerpoint/2010/main" val="3249198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>
            <a:extLst>
              <a:ext uri="{FF2B5EF4-FFF2-40B4-BE49-F238E27FC236}">
                <a16:creationId xmlns:a16="http://schemas.microsoft.com/office/drawing/2014/main" id="{B8201FEC-9FDB-4A8E-13D5-F3F5C16AF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pie de página 4">
            <a:extLst>
              <a:ext uri="{FF2B5EF4-FFF2-40B4-BE49-F238E27FC236}">
                <a16:creationId xmlns:a16="http://schemas.microsoft.com/office/drawing/2014/main" id="{0BEACDAA-BE92-12DE-F710-C459EED24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>
            <a:extLst>
              <a:ext uri="{FF2B5EF4-FFF2-40B4-BE49-F238E27FC236}">
                <a16:creationId xmlns:a16="http://schemas.microsoft.com/office/drawing/2014/main" id="{A95DBCD8-E36F-8A44-1734-FF535B542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B6E21-3ECF-0B45-B12E-5F2ACAD50A1D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  <p:extLst>
      <p:ext uri="{BB962C8B-B14F-4D97-AF65-F5344CB8AC3E}">
        <p14:creationId xmlns:p14="http://schemas.microsoft.com/office/powerpoint/2010/main" val="3342024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3">
            <a:extLst>
              <a:ext uri="{FF2B5EF4-FFF2-40B4-BE49-F238E27FC236}">
                <a16:creationId xmlns:a16="http://schemas.microsoft.com/office/drawing/2014/main" id="{6290CFE6-1D70-12AD-A830-9E72FB027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9EB78A20-A36A-1590-0E57-94724C9DE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id="{A3975BCD-C248-6488-1A31-EB418F820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B400D-A87F-DB47-B109-883ED006EA06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  <p:extLst>
      <p:ext uri="{BB962C8B-B14F-4D97-AF65-F5344CB8AC3E}">
        <p14:creationId xmlns:p14="http://schemas.microsoft.com/office/powerpoint/2010/main" val="2308134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GB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3">
            <a:extLst>
              <a:ext uri="{FF2B5EF4-FFF2-40B4-BE49-F238E27FC236}">
                <a16:creationId xmlns:a16="http://schemas.microsoft.com/office/drawing/2014/main" id="{3C25144D-B040-F2A8-1AE6-CE230BB8F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47761DCE-E325-199D-5C86-7D4E95A0B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id="{BF97935D-61F4-9264-6982-353F1E47F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03A85-9137-414D-8429-B20FBC63CA51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  <p:extLst>
      <p:ext uri="{BB962C8B-B14F-4D97-AF65-F5344CB8AC3E}">
        <p14:creationId xmlns:p14="http://schemas.microsoft.com/office/powerpoint/2010/main" val="79276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>
            <a:extLst>
              <a:ext uri="{FF2B5EF4-FFF2-40B4-BE49-F238E27FC236}">
                <a16:creationId xmlns:a16="http://schemas.microsoft.com/office/drawing/2014/main" id="{F86E7FFE-E760-3C50-51A1-B5D11AA6C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título del patrón</a:t>
            </a:r>
            <a:endParaRPr lang="en-GB" altLang="en-US"/>
          </a:p>
        </p:txBody>
      </p:sp>
      <p:sp>
        <p:nvSpPr>
          <p:cNvPr id="1027" name="Marcador de texto 2">
            <a:extLst>
              <a:ext uri="{FF2B5EF4-FFF2-40B4-BE49-F238E27FC236}">
                <a16:creationId xmlns:a16="http://schemas.microsoft.com/office/drawing/2014/main" id="{C0E41D8D-FA7B-48B2-4F18-C21441136D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los estilos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  <a:endParaRPr lang="en-GB" alt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E66C4E-CBC8-DD89-5597-36D52CD415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E86A97-CAAA-5C7D-4797-F00E1DE054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CDE865-66FD-115C-2A2A-D13D56C119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B761F1A-A0B5-7941-94C9-24F30DF89F07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07" r:id="rId2"/>
    <p:sldLayoutId id="2147484208" r:id="rId3"/>
    <p:sldLayoutId id="2147484209" r:id="rId4"/>
    <p:sldLayoutId id="2147484210" r:id="rId5"/>
    <p:sldLayoutId id="2147484211" r:id="rId6"/>
    <p:sldLayoutId id="2147484212" r:id="rId7"/>
    <p:sldLayoutId id="2147484213" r:id="rId8"/>
    <p:sldLayoutId id="2147484214" r:id="rId9"/>
    <p:sldLayoutId id="2147484215" r:id="rId10"/>
    <p:sldLayoutId id="2147484216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9EB4B-D420-BBA8-FFDD-69AC0BB26417}"/>
              </a:ext>
            </a:extLst>
          </p:cNvPr>
          <p:cNvSpPr/>
          <p:nvPr/>
        </p:nvSpPr>
        <p:spPr>
          <a:xfrm>
            <a:off x="8418513" y="0"/>
            <a:ext cx="73183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ECC0AB-84B7-6631-0ED6-1B365FB74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150" y="365125"/>
            <a:ext cx="7269163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58DC43-6A8B-F310-1E75-982CFBD45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6150" y="1828800"/>
            <a:ext cx="644683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707FD-9A90-85D4-38C3-5008C7CD61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16200000">
            <a:off x="7831138" y="1044575"/>
            <a:ext cx="19050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 b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70283-8F8D-D636-D226-2552028659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16200000">
            <a:off x="6992938" y="4092575"/>
            <a:ext cx="35814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C29EA-2BAA-7D18-8D6B-7897C7EFD5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40738" y="6172200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32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7BEACD5A-7092-7045-8571-754B4DBB7FA7}" type="slidenum">
              <a:rPr lang="nl-NL" altLang="es-ES"/>
              <a:pPr>
                <a:defRPr/>
              </a:pPr>
              <a:t>‹Nº›</a:t>
            </a:fld>
            <a:endParaRPr lang="nl-NL" alt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5" r:id="rId1"/>
    <p:sldLayoutId id="2147484217" r:id="rId2"/>
    <p:sldLayoutId id="2147484226" r:id="rId3"/>
    <p:sldLayoutId id="2147484218" r:id="rId4"/>
    <p:sldLayoutId id="2147484219" r:id="rId5"/>
    <p:sldLayoutId id="2147484220" r:id="rId6"/>
    <p:sldLayoutId id="2147484221" r:id="rId7"/>
    <p:sldLayoutId id="2147484222" r:id="rId8"/>
    <p:sldLayoutId id="2147484227" r:id="rId9"/>
    <p:sldLayoutId id="2147484223" r:id="rId10"/>
    <p:sldLayoutId id="214748422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 kern="1200" spc="-7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Century Schoolbook" panose="02040604050505020304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Century Schoolbook" panose="02040604050505020304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Century Schoolbook" panose="02040604050505020304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Century Schoolbook" panose="02040604050505020304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Century Schoolbook" panose="02040604050505020304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Century Schoolbook" panose="02040604050505020304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Century Schoolbook" panose="02040604050505020304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Century Schoolbook" panose="02040604050505020304" pitchFamily="18" charset="0"/>
        </a:defRPr>
      </a:lvl9pPr>
    </p:titleStyle>
    <p:bodyStyle>
      <a:lvl1pPr marL="182563" indent="-182563" algn="l" rtl="0" eaLnBrk="0" fontAlgn="base" hangingPunct="0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anose="020B0604020202020204" pitchFamily="34" charset="0"/>
        <a:buChar char="•"/>
        <a:defRPr sz="2000" kern="1200" spc="10">
          <a:solidFill>
            <a:srgbClr val="595959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2" charset="2"/>
        <a:buChar char=""/>
        <a:defRPr kern="1200">
          <a:solidFill>
            <a:srgbClr val="595959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2" charset="2"/>
        <a:buChar char=""/>
        <a:defRPr sz="1600" kern="1200">
          <a:solidFill>
            <a:srgbClr val="595959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2" charset="2"/>
        <a:buChar char=""/>
        <a:defRPr sz="1400" kern="1200">
          <a:solidFill>
            <a:srgbClr val="595959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2" charset="2"/>
        <a:buChar char=""/>
        <a:defRPr sz="1400" kern="1200">
          <a:solidFill>
            <a:srgbClr val="595959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4.jpeg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6" Type="http://schemas.openxmlformats.org/officeDocument/2006/relationships/chart" Target="../charts/char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EA3B8F88-6419-34A7-AB53-A8B0B217E6C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27651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8E533E91-5223-4E60-2EC1-A02C20D760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27652" name="7 Rectángulo">
            <a:extLst>
              <a:ext uri="{FF2B5EF4-FFF2-40B4-BE49-F238E27FC236}">
                <a16:creationId xmlns:a16="http://schemas.microsoft.com/office/drawing/2014/main" id="{472EA91C-4C38-D966-74C2-738CFF327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843088"/>
            <a:ext cx="7127875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nl-BE" altLang="es-ES" sz="24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2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nl-BE" altLang="es-ES" sz="2400" b="1" dirty="0">
                <a:solidFill>
                  <a:srgbClr val="002060"/>
                </a:solidFill>
                <a:latin typeface="Arial" panose="020B0604020202020204" pitchFamily="34" charset="0"/>
              </a:rPr>
              <a:t>STUDY ON THE FREE MOVEMENT OF PUBLIC DOCUMENTS IN THE EU LR</a:t>
            </a:r>
          </a:p>
          <a:p>
            <a:pPr algn="ctr" eaLnBrk="1" hangingPunct="1"/>
            <a:r>
              <a:rPr lang="nl-BE" altLang="es-ES" sz="2400" b="1" dirty="0">
                <a:solidFill>
                  <a:srgbClr val="002060"/>
                </a:solidFill>
                <a:latin typeface="Arial" panose="020B0604020202020204" pitchFamily="34" charset="0"/>
              </a:rPr>
              <a:t>II</a:t>
            </a:r>
          </a:p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nl-BE" altLang="es-ES" sz="1400" b="1" dirty="0">
                <a:solidFill>
                  <a:srgbClr val="002060"/>
                </a:solidFill>
                <a:latin typeface="Arial" panose="020B0604020202020204" pitchFamily="34" charset="0"/>
              </a:rPr>
              <a:t>June 23rd, 2022</a:t>
            </a:r>
          </a:p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</p:txBody>
      </p:sp>
      <p:pic>
        <p:nvPicPr>
          <p:cNvPr id="27653" name="Imagen 4" descr="Logotipo&#10;&#10;Descripción generada automáticamente">
            <a:extLst>
              <a:ext uri="{FF2B5EF4-FFF2-40B4-BE49-F238E27FC236}">
                <a16:creationId xmlns:a16="http://schemas.microsoft.com/office/drawing/2014/main" id="{A45D6976-F152-F02E-0E61-B53E062BE2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138" y="5238750"/>
            <a:ext cx="1947862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Imagen 6" descr="Icono&#10;&#10;Descripción generada automáticamente">
            <a:extLst>
              <a:ext uri="{FF2B5EF4-FFF2-40B4-BE49-F238E27FC236}">
                <a16:creationId xmlns:a16="http://schemas.microsoft.com/office/drawing/2014/main" id="{73F637A8-ACDB-0E26-94B9-D72F2B2231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805488"/>
            <a:ext cx="273685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5857A1CF-AB31-27C7-BF27-1C97061F5A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39938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3AF224D2-5541-E20C-A96B-F3265F9970D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39939" name="AutoShape 10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77CC9B8F-8A61-CEB7-6AB6-A902259E59B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pic>
        <p:nvPicPr>
          <p:cNvPr id="39940" name="Picture 12" descr="http://www.dwcc.eu/EU%20Flag.jpg">
            <a:extLst>
              <a:ext uri="{FF2B5EF4-FFF2-40B4-BE49-F238E27FC236}">
                <a16:creationId xmlns:a16="http://schemas.microsoft.com/office/drawing/2014/main" id="{682B2223-3EF9-4B0C-F92D-2E5F17CA3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813" y="447675"/>
            <a:ext cx="1042987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2">
            <a:extLst>
              <a:ext uri="{FF2B5EF4-FFF2-40B4-BE49-F238E27FC236}">
                <a16:creationId xmlns:a16="http://schemas.microsoft.com/office/drawing/2014/main" id="{2B9455CD-E5BC-FE88-6B46-8A2CD7049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74638"/>
            <a:ext cx="1885950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Imagen 7">
            <a:extLst>
              <a:ext uri="{FF2B5EF4-FFF2-40B4-BE49-F238E27FC236}">
                <a16:creationId xmlns:a16="http://schemas.microsoft.com/office/drawing/2014/main" id="{EB4D33F7-796B-47D9-7DCF-BA17D863C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20688"/>
            <a:ext cx="23463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8" name="CuadroTexto 2">
            <a:extLst>
              <a:ext uri="{FF2B5EF4-FFF2-40B4-BE49-F238E27FC236}">
                <a16:creationId xmlns:a16="http://schemas.microsoft.com/office/drawing/2014/main" id="{B3DE2AC8-C311-56B7-8963-4CA0D21CB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033" y="1844675"/>
            <a:ext cx="5295040" cy="384720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400" b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FITH: </a:t>
            </a:r>
            <a:r>
              <a:rPr lang="en-US" altLang="en-US" sz="24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NON-ACCEPTING SYSTEMS </a:t>
            </a:r>
          </a:p>
          <a:p>
            <a:pPr algn="ctr" eaLnBrk="1" hangingPunct="1">
              <a:defRPr/>
            </a:pPr>
            <a:endParaRPr lang="en-US" altLang="en-US" sz="20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42900" indent="-342900" algn="ctr" eaLnBrk="1" hangingPunct="1">
              <a:buFont typeface="Arial" panose="020B0604020202020204" pitchFamily="34" charset="0"/>
              <a:buChar char="•"/>
              <a:defRPr/>
            </a:pPr>
            <a:endParaRPr lang="en-US" altLang="en-US" sz="20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FINLAND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TRENTO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LITHUANIA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MALTA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ROMANIA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THE NETHERLANDS</a:t>
            </a:r>
          </a:p>
          <a:p>
            <a:pPr eaLnBrk="1" hangingPunct="1">
              <a:defRPr/>
            </a:pPr>
            <a:endParaRPr lang="en-US" altLang="en-US" sz="20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defRPr/>
            </a:pPr>
            <a:endParaRPr lang="en-US" altLang="en-US" sz="20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defRPr/>
            </a:pPr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62667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12600AFE-92DA-8C45-47FD-2AC1A373C82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41986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C8FC4A9F-3ED4-7FE3-8F41-ABE7FEB60A1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41987" name="AutoShape 10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EB9378BC-B244-6934-EF8B-7F456D4D478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pic>
        <p:nvPicPr>
          <p:cNvPr id="41988" name="Picture 2">
            <a:extLst>
              <a:ext uri="{FF2B5EF4-FFF2-40B4-BE49-F238E27FC236}">
                <a16:creationId xmlns:a16="http://schemas.microsoft.com/office/drawing/2014/main" id="{B9518813-30C1-AEB3-8231-080AA83C5A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33375"/>
            <a:ext cx="1755775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9" name="7 Rectángulo">
            <a:extLst>
              <a:ext uri="{FF2B5EF4-FFF2-40B4-BE49-F238E27FC236}">
                <a16:creationId xmlns:a16="http://schemas.microsoft.com/office/drawing/2014/main" id="{8C5C943E-5BB4-9AC9-D6F6-7B96067C4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5" y="1628800"/>
            <a:ext cx="7056784" cy="447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08585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nl-BE" altLang="es-ES" sz="2400" b="1" dirty="0">
                <a:solidFill>
                  <a:srgbClr val="002060"/>
                </a:solidFill>
                <a:latin typeface="Arial" panose="020B0604020202020204" pitchFamily="34" charset="0"/>
              </a:rPr>
              <a:t>CONCLUSIONS</a:t>
            </a:r>
          </a:p>
          <a:p>
            <a:pPr algn="ctr" eaLnBrk="1" hangingPunct="1"/>
            <a:endParaRPr lang="nl-BE" altLang="es-ES" sz="2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457200" indent="-457200" eaLnBrk="1" hangingPunct="1">
              <a:buAutoNum type="arabicPeriod"/>
            </a:pPr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There is NO free movement of LR documents around Europe.</a:t>
            </a:r>
          </a:p>
          <a:p>
            <a:pPr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2.   What we know:</a:t>
            </a:r>
          </a:p>
          <a:p>
            <a:pPr marL="1428750" lvl="1" eaLnBrk="1" hangingPunct="1">
              <a:buFont typeface="Arial" panose="020B0604020202020204" pitchFamily="34" charset="0"/>
              <a:buChar char="•"/>
            </a:pPr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 There is an interest in the Commision</a:t>
            </a:r>
          </a:p>
          <a:p>
            <a:pPr marL="1428750" lvl="1" eaLnBrk="1" hangingPunct="1">
              <a:buFont typeface="Arial" panose="020B0604020202020204" pitchFamily="34" charset="0"/>
              <a:buChar char="•"/>
            </a:pPr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 Transborder transactions </a:t>
            </a:r>
          </a:p>
          <a:p>
            <a:pPr marL="1428750" lvl="1" eaLnBrk="1" hangingPunct="1">
              <a:buFont typeface="Arial" panose="020B0604020202020204" pitchFamily="34" charset="0"/>
              <a:buChar char="•"/>
            </a:pPr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 Internal market</a:t>
            </a:r>
          </a:p>
          <a:p>
            <a:pPr eaLnBrk="1" hangingPunct="1"/>
            <a:endParaRPr lang="nl-BE" altLang="es-ES" sz="17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	</a:t>
            </a:r>
          </a:p>
        </p:txBody>
      </p:sp>
      <p:pic>
        <p:nvPicPr>
          <p:cNvPr id="41990" name="Imagen 7">
            <a:extLst>
              <a:ext uri="{FF2B5EF4-FFF2-40B4-BE49-F238E27FC236}">
                <a16:creationId xmlns:a16="http://schemas.microsoft.com/office/drawing/2014/main" id="{24B4E504-21F4-75CB-D312-B1BDEE3A39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528638"/>
            <a:ext cx="23463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12600AFE-92DA-8C45-47FD-2AC1A373C82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41986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C8FC4A9F-3ED4-7FE3-8F41-ABE7FEB60A1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41987" name="AutoShape 10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EB9378BC-B244-6934-EF8B-7F456D4D478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pic>
        <p:nvPicPr>
          <p:cNvPr id="41988" name="Picture 2">
            <a:extLst>
              <a:ext uri="{FF2B5EF4-FFF2-40B4-BE49-F238E27FC236}">
                <a16:creationId xmlns:a16="http://schemas.microsoft.com/office/drawing/2014/main" id="{B9518813-30C1-AEB3-8231-080AA83C5A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33375"/>
            <a:ext cx="1755775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9" name="7 Rectángulo">
            <a:extLst>
              <a:ext uri="{FF2B5EF4-FFF2-40B4-BE49-F238E27FC236}">
                <a16:creationId xmlns:a16="http://schemas.microsoft.com/office/drawing/2014/main" id="{8C5C943E-5BB4-9AC9-D6F6-7B96067C4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1330162"/>
            <a:ext cx="7272808" cy="570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08585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nl-BE" altLang="es-ES" sz="2400" b="1" dirty="0">
                <a:solidFill>
                  <a:srgbClr val="002060"/>
                </a:solidFill>
                <a:latin typeface="Arial" panose="020B0604020202020204" pitchFamily="34" charset="0"/>
              </a:rPr>
              <a:t>HOW TO DO IT??</a:t>
            </a:r>
          </a:p>
          <a:p>
            <a:pPr algn="ctr" eaLnBrk="1" hangingPunct="1"/>
            <a:endParaRPr lang="nl-BE" altLang="es-ES" sz="2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1. The International Private Law Model</a:t>
            </a:r>
          </a:p>
          <a:p>
            <a:pPr marL="457200" indent="-457200" eaLnBrk="1" hangingPunct="1">
              <a:buAutoNum type="arabicPeriod"/>
            </a:pPr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268288" indent="-268288" eaLnBrk="1" hangingPunct="1">
              <a:buAutoNum type="arabicPeriod" startAt="2"/>
            </a:pPr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The Regulations 2016/1103, 2016/1104 and 2016/1191  Model: Limited Mutual Recognition</a:t>
            </a:r>
          </a:p>
          <a:p>
            <a:pPr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3. The Regulation 650/ 2012 Model: Certificate of Transfer ??</a:t>
            </a:r>
          </a:p>
          <a:p>
            <a:pPr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WICH ONE???</a:t>
            </a:r>
          </a:p>
          <a:p>
            <a:pPr eaLnBrk="1" hangingPunct="1"/>
            <a:endParaRPr lang="nl-BE" altLang="es-ES" sz="17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	</a:t>
            </a:r>
          </a:p>
        </p:txBody>
      </p:sp>
      <p:pic>
        <p:nvPicPr>
          <p:cNvPr id="41990" name="Imagen 7">
            <a:extLst>
              <a:ext uri="{FF2B5EF4-FFF2-40B4-BE49-F238E27FC236}">
                <a16:creationId xmlns:a16="http://schemas.microsoft.com/office/drawing/2014/main" id="{24B4E504-21F4-75CB-D312-B1BDEE3A39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528638"/>
            <a:ext cx="23463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7560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A0450637-5DBC-2581-55F1-367EFC60EC4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44034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A32D8AFE-087D-7ABC-8EC8-F3309CCE1A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44035" name="AutoShape 10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80811848-F6BA-049E-F935-3C6D93ED584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pic>
        <p:nvPicPr>
          <p:cNvPr id="44036" name="Picture 12" descr="http://www.dwcc.eu/EU%20Flag.jpg">
            <a:extLst>
              <a:ext uri="{FF2B5EF4-FFF2-40B4-BE49-F238E27FC236}">
                <a16:creationId xmlns:a16="http://schemas.microsoft.com/office/drawing/2014/main" id="{FCDB5E24-AC21-92DE-B4F7-5FA25297F9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350" y="395288"/>
            <a:ext cx="108585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7" name="Picture 2">
            <a:extLst>
              <a:ext uri="{FF2B5EF4-FFF2-40B4-BE49-F238E27FC236}">
                <a16:creationId xmlns:a16="http://schemas.microsoft.com/office/drawing/2014/main" id="{AD6C50D8-7D20-95FD-709A-39D1EA160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07975"/>
            <a:ext cx="1624012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8" name="7 Rectángulo">
            <a:extLst>
              <a:ext uri="{FF2B5EF4-FFF2-40B4-BE49-F238E27FC236}">
                <a16:creationId xmlns:a16="http://schemas.microsoft.com/office/drawing/2014/main" id="{F28AFD6A-B0F4-EAF9-A06D-A14489614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098" y="2498726"/>
            <a:ext cx="7308354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nl-BE" altLang="es-ES" sz="2200" dirty="0">
                <a:solidFill>
                  <a:srgbClr val="002060"/>
                </a:solidFill>
                <a:latin typeface="Arial" panose="020B0604020202020204" pitchFamily="34" charset="0"/>
              </a:rPr>
              <a:t>Do you think that is feasable to develop the principle of mutual recognition of documents for LR purposes?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nl-BE" altLang="es-ES" sz="22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nl-BE" altLang="es-ES" sz="22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s-ES" altLang="es-ES" sz="2200" dirty="0">
                <a:solidFill>
                  <a:srgbClr val="002060"/>
                </a:solidFill>
                <a:latin typeface="Arial" panose="020B0604020202020204" pitchFamily="34" charset="0"/>
              </a:rPr>
              <a:t>In </a:t>
            </a:r>
            <a:r>
              <a:rPr lang="es-ES" altLang="es-ES" sz="2200" dirty="0" err="1">
                <a:solidFill>
                  <a:srgbClr val="002060"/>
                </a:solidFill>
                <a:latin typeface="Arial" panose="020B0604020202020204" pitchFamily="34" charset="0"/>
              </a:rPr>
              <a:t>the</a:t>
            </a:r>
            <a:r>
              <a:rPr lang="es-ES" altLang="es-ES" sz="2200" dirty="0">
                <a:solidFill>
                  <a:srgbClr val="002060"/>
                </a:solidFill>
                <a:latin typeface="Arial" panose="020B0604020202020204" pitchFamily="34" charset="0"/>
              </a:rPr>
              <a:t> case </a:t>
            </a:r>
            <a:r>
              <a:rPr lang="es-ES" altLang="es-ES" sz="2200" dirty="0" err="1">
                <a:solidFill>
                  <a:srgbClr val="002060"/>
                </a:solidFill>
                <a:latin typeface="Arial" panose="020B0604020202020204" pitchFamily="34" charset="0"/>
              </a:rPr>
              <a:t>you</a:t>
            </a:r>
            <a:r>
              <a:rPr lang="es-ES" altLang="es-ES" sz="22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s-ES" altLang="es-ES" sz="2200" dirty="0" err="1">
                <a:solidFill>
                  <a:srgbClr val="002060"/>
                </a:solidFill>
                <a:latin typeface="Arial" panose="020B0604020202020204" pitchFamily="34" charset="0"/>
              </a:rPr>
              <a:t>agree</a:t>
            </a:r>
            <a:r>
              <a:rPr lang="es-ES" altLang="es-ES" sz="2200" dirty="0">
                <a:solidFill>
                  <a:srgbClr val="002060"/>
                </a:solidFill>
                <a:latin typeface="Arial" panose="020B0604020202020204" pitchFamily="34" charset="0"/>
              </a:rPr>
              <a:t>: do </a:t>
            </a:r>
            <a:r>
              <a:rPr lang="es-ES" altLang="es-ES" sz="2200" dirty="0" err="1">
                <a:solidFill>
                  <a:srgbClr val="002060"/>
                </a:solidFill>
                <a:latin typeface="Arial" panose="020B0604020202020204" pitchFamily="34" charset="0"/>
              </a:rPr>
              <a:t>you</a:t>
            </a:r>
            <a:r>
              <a:rPr lang="es-ES" altLang="es-ES" sz="22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s-ES" altLang="es-ES" sz="2200" dirty="0" err="1">
                <a:solidFill>
                  <a:srgbClr val="002060"/>
                </a:solidFill>
                <a:latin typeface="Arial" panose="020B0604020202020204" pitchFamily="34" charset="0"/>
              </a:rPr>
              <a:t>think</a:t>
            </a:r>
            <a:r>
              <a:rPr lang="es-ES" altLang="es-ES" sz="22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s-ES" altLang="es-ES" sz="2200" dirty="0" err="1">
                <a:solidFill>
                  <a:srgbClr val="002060"/>
                </a:solidFill>
                <a:latin typeface="Arial" panose="020B0604020202020204" pitchFamily="34" charset="0"/>
              </a:rPr>
              <a:t>that</a:t>
            </a:r>
            <a:r>
              <a:rPr lang="es-ES" altLang="es-ES" sz="2200" dirty="0">
                <a:solidFill>
                  <a:srgbClr val="002060"/>
                </a:solidFill>
                <a:latin typeface="Arial" panose="020B0604020202020204" pitchFamily="34" charset="0"/>
              </a:rPr>
              <a:t> a transfer </a:t>
            </a:r>
            <a:r>
              <a:rPr lang="es-ES" altLang="es-ES" sz="2200" dirty="0" err="1">
                <a:solidFill>
                  <a:srgbClr val="002060"/>
                </a:solidFill>
                <a:latin typeface="Arial" panose="020B0604020202020204" pitchFamily="34" charset="0"/>
              </a:rPr>
              <a:t>of</a:t>
            </a:r>
            <a:r>
              <a:rPr lang="es-ES" altLang="es-ES" sz="22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s-ES" altLang="es-ES" sz="2200" dirty="0" err="1">
                <a:solidFill>
                  <a:srgbClr val="002060"/>
                </a:solidFill>
                <a:latin typeface="Arial" panose="020B0604020202020204" pitchFamily="34" charset="0"/>
              </a:rPr>
              <a:t>property</a:t>
            </a:r>
            <a:r>
              <a:rPr lang="es-ES" altLang="es-ES" sz="22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s-ES" altLang="es-ES" sz="2200" dirty="0" err="1">
                <a:solidFill>
                  <a:srgbClr val="002060"/>
                </a:solidFill>
                <a:latin typeface="Arial" panose="020B0604020202020204" pitchFamily="34" charset="0"/>
              </a:rPr>
              <a:t>certificate</a:t>
            </a:r>
            <a:r>
              <a:rPr lang="es-ES" altLang="es-ES" sz="22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s-ES" altLang="es-ES" sz="2200" dirty="0" err="1">
                <a:solidFill>
                  <a:srgbClr val="002060"/>
                </a:solidFill>
                <a:latin typeface="Arial" panose="020B0604020202020204" pitchFamily="34" charset="0"/>
              </a:rPr>
              <a:t>could</a:t>
            </a:r>
            <a:r>
              <a:rPr lang="es-ES" altLang="es-ES" sz="2200" dirty="0">
                <a:solidFill>
                  <a:srgbClr val="002060"/>
                </a:solidFill>
                <a:latin typeface="Arial" panose="020B0604020202020204" pitchFamily="34" charset="0"/>
              </a:rPr>
              <a:t> be </a:t>
            </a:r>
            <a:r>
              <a:rPr lang="es-ES" altLang="es-ES" sz="2200" dirty="0" err="1">
                <a:solidFill>
                  <a:srgbClr val="002060"/>
                </a:solidFill>
                <a:latin typeface="Arial" panose="020B0604020202020204" pitchFamily="34" charset="0"/>
              </a:rPr>
              <a:t>the</a:t>
            </a:r>
            <a:r>
              <a:rPr lang="es-ES" altLang="es-ES" sz="22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s-ES" altLang="es-ES" sz="2200" dirty="0" err="1">
                <a:solidFill>
                  <a:srgbClr val="002060"/>
                </a:solidFill>
                <a:latin typeface="Arial" panose="020B0604020202020204" pitchFamily="34" charset="0"/>
              </a:rPr>
              <a:t>solution</a:t>
            </a:r>
            <a:r>
              <a:rPr lang="es-ES" altLang="es-ES" sz="2200" dirty="0">
                <a:solidFill>
                  <a:srgbClr val="002060"/>
                </a:solidFill>
                <a:latin typeface="Arial" panose="020B0604020202020204" pitchFamily="34" charset="0"/>
              </a:rPr>
              <a:t>?</a:t>
            </a:r>
            <a:endParaRPr lang="en-GB" altLang="es-ES" sz="22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pic>
        <p:nvPicPr>
          <p:cNvPr id="44039" name="Imagen 7">
            <a:extLst>
              <a:ext uri="{FF2B5EF4-FFF2-40B4-BE49-F238E27FC236}">
                <a16:creationId xmlns:a16="http://schemas.microsoft.com/office/drawing/2014/main" id="{F98BA0BD-E43F-F55A-439A-1760DFB797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3" y="468313"/>
            <a:ext cx="23463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2" name="CuadroTexto 1">
            <a:extLst>
              <a:ext uri="{FF2B5EF4-FFF2-40B4-BE49-F238E27FC236}">
                <a16:creationId xmlns:a16="http://schemas.microsoft.com/office/drawing/2014/main" id="{35259002-4712-85D1-9C16-D0A2E7F50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1725613"/>
            <a:ext cx="4865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nl-BE" altLang="es-ES" sz="2400" b="1" dirty="0">
                <a:solidFill>
                  <a:srgbClr val="002060"/>
                </a:solidFill>
                <a:latin typeface="Arial" panose="020B0604020202020204" pitchFamily="34" charset="0"/>
              </a:rPr>
              <a:t>ROUND TABLE QUESTION</a:t>
            </a:r>
            <a:endParaRPr lang="nl-BE" altLang="es-ES" sz="24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C45763B1-AB22-70CA-C466-531BD36187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46082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1F9DB89E-8FAE-183C-7E87-624F3003949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46083" name="AutoShape 10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082BD30A-9EEC-FDCD-72E4-DE6EFF9487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pic>
        <p:nvPicPr>
          <p:cNvPr id="46084" name="Picture 12" descr="http://www.dwcc.eu/EU%20Flag.jpg">
            <a:extLst>
              <a:ext uri="{FF2B5EF4-FFF2-40B4-BE49-F238E27FC236}">
                <a16:creationId xmlns:a16="http://schemas.microsoft.com/office/drawing/2014/main" id="{04BF18D1-2274-121A-3052-CA5E170082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938588"/>
            <a:ext cx="1222375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5" name="Picture 2">
            <a:extLst>
              <a:ext uri="{FF2B5EF4-FFF2-40B4-BE49-F238E27FC236}">
                <a16:creationId xmlns:a16="http://schemas.microsoft.com/office/drawing/2014/main" id="{58851545-F1DE-9159-349F-EA94EE551E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3860800"/>
            <a:ext cx="18192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6" name="7 Rectángulo">
            <a:extLst>
              <a:ext uri="{FF2B5EF4-FFF2-40B4-BE49-F238E27FC236}">
                <a16:creationId xmlns:a16="http://schemas.microsoft.com/office/drawing/2014/main" id="{B585851D-60D8-1DA5-853D-830EFC1B9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617538"/>
            <a:ext cx="7127875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l-BE" altLang="es-ES" sz="18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l-BE" altLang="es-ES" sz="18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l-BE" altLang="es-ES" sz="18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l-BE" altLang="es-ES" sz="18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l-BE" altLang="es-ES" sz="2800" b="1">
                <a:solidFill>
                  <a:srgbClr val="002060"/>
                </a:solidFill>
                <a:latin typeface="Arial" panose="020B0604020202020204" pitchFamily="34" charset="0"/>
              </a:rPr>
              <a:t>THANK  YOU !!!!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l-BE" altLang="es-E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46087" name="Imagen 7">
            <a:extLst>
              <a:ext uri="{FF2B5EF4-FFF2-40B4-BE49-F238E27FC236}">
                <a16:creationId xmlns:a16="http://schemas.microsoft.com/office/drawing/2014/main" id="{243070F1-77AE-C9F0-1B3C-1F263B265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038600"/>
            <a:ext cx="238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8" name="CuadroTexto 1">
            <a:extLst>
              <a:ext uri="{FF2B5EF4-FFF2-40B4-BE49-F238E27FC236}">
                <a16:creationId xmlns:a16="http://schemas.microsoft.com/office/drawing/2014/main" id="{9496C644-A46D-BB2D-81C8-0DBA8C186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5805488"/>
            <a:ext cx="2592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s-ES" altLang="en-US">
                <a:solidFill>
                  <a:srgbClr val="002060"/>
                </a:solidFill>
                <a:latin typeface="Arial" panose="020B0604020202020204" pitchFamily="34" charset="0"/>
              </a:rPr>
              <a:t>Fernando de la Puente</a:t>
            </a:r>
          </a:p>
          <a:p>
            <a:pPr eaLnBrk="1" hangingPunct="1"/>
            <a:r>
              <a:rPr lang="es-ES" altLang="en-US">
                <a:solidFill>
                  <a:srgbClr val="002060"/>
                </a:solidFill>
                <a:latin typeface="Arial" panose="020B0604020202020204" pitchFamily="34" charset="0"/>
              </a:rPr>
              <a:t>Land Registrar, Spain</a:t>
            </a:r>
            <a:endParaRPr lang="en-GB" altLang="en-US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DD70BFD8-40B5-0169-F113-196D056249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33794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8B90639E-31E2-1105-33EC-B23BDE0E20E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33795" name="AutoShape 10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A59483DE-6DB4-4301-04EE-3304E8DFFEB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pic>
        <p:nvPicPr>
          <p:cNvPr id="33796" name="Picture 12" descr="http://www.dwcc.eu/EU%20Flag.jpg">
            <a:extLst>
              <a:ext uri="{FF2B5EF4-FFF2-40B4-BE49-F238E27FC236}">
                <a16:creationId xmlns:a16="http://schemas.microsoft.com/office/drawing/2014/main" id="{DF647FD4-83C4-D688-0EEA-A190EC57C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813" y="530225"/>
            <a:ext cx="10795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2">
            <a:extLst>
              <a:ext uri="{FF2B5EF4-FFF2-40B4-BE49-F238E27FC236}">
                <a16:creationId xmlns:a16="http://schemas.microsoft.com/office/drawing/2014/main" id="{F09E54B3-F995-CF0F-C3A2-F81FBEA1B9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388" y="382588"/>
            <a:ext cx="1624012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8" name="7 Rectángulo">
            <a:extLst>
              <a:ext uri="{FF2B5EF4-FFF2-40B4-BE49-F238E27FC236}">
                <a16:creationId xmlns:a16="http://schemas.microsoft.com/office/drawing/2014/main" id="{0EE97623-3D9C-9CB4-C6E3-F3D9215E1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484313"/>
            <a:ext cx="7127875" cy="400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Non- judicial documents</a:t>
            </a:r>
          </a:p>
          <a:p>
            <a:pPr algn="ctr"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>
              <a:buFont typeface="Wingdings 2" pitchFamily="2" charset="2"/>
              <a:buNone/>
            </a:pPr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«</a:t>
            </a:r>
            <a:r>
              <a:rPr lang="nl-BE" altLang="es-ES" sz="2000" dirty="0">
                <a:solidFill>
                  <a:srgbClr val="0070C0"/>
                </a:solidFill>
                <a:latin typeface="Arial" panose="020B0604020202020204" pitchFamily="34" charset="0"/>
              </a:rPr>
              <a:t>the union shall facilitate access to justice, in particular through the principle of mutual</a:t>
            </a:r>
          </a:p>
          <a:p>
            <a:pPr algn="ctr" eaLnBrk="1" hangingPunct="1">
              <a:buFont typeface="Wingdings 2" pitchFamily="2" charset="2"/>
              <a:buNone/>
            </a:pPr>
            <a:r>
              <a:rPr lang="nl-BE" altLang="es-ES" sz="2000" dirty="0">
                <a:solidFill>
                  <a:srgbClr val="0070C0"/>
                </a:solidFill>
                <a:latin typeface="Arial" panose="020B0604020202020204" pitchFamily="34" charset="0"/>
              </a:rPr>
              <a:t>recognition of judicial and extrajudicial decisions in civil matters</a:t>
            </a:r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.» (art 67.4 TFUE)</a:t>
            </a:r>
          </a:p>
          <a:p>
            <a:pPr algn="ctr" eaLnBrk="1" hangingPunct="1">
              <a:buFont typeface="Wingdings 2" pitchFamily="2" charset="2"/>
              <a:buNone/>
            </a:pPr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>
              <a:buFont typeface="Wingdings 2" pitchFamily="2" charset="2"/>
              <a:buNone/>
            </a:pPr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>
              <a:buFont typeface="Wingdings 2" pitchFamily="2" charset="2"/>
              <a:buNone/>
            </a:pPr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deeds, wills, powers of attorney, civil status…</a:t>
            </a:r>
          </a:p>
          <a:p>
            <a:pPr algn="ctr" eaLnBrk="1" hangingPunct="1">
              <a:buFont typeface="Wingdings 2" pitchFamily="2" charset="2"/>
              <a:buNone/>
            </a:pPr>
            <a:endParaRPr lang="nl-BE" altLang="es-ES" dirty="0">
              <a:latin typeface="Arial" panose="020B0604020202020204" pitchFamily="34" charset="0"/>
            </a:endParaRPr>
          </a:p>
        </p:txBody>
      </p:sp>
      <p:pic>
        <p:nvPicPr>
          <p:cNvPr id="33799" name="Imagen 7">
            <a:extLst>
              <a:ext uri="{FF2B5EF4-FFF2-40B4-BE49-F238E27FC236}">
                <a16:creationId xmlns:a16="http://schemas.microsoft.com/office/drawing/2014/main" id="{DDF4E8E1-B0B0-FFB9-A516-B9F90B706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530225"/>
            <a:ext cx="23463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0FC3706F-900A-8E4B-8637-B48E22AEAB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37890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0C7D0681-4748-DED8-602A-F9B272DE208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37891" name="AutoShape 10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32358966-21BE-64A0-B1B2-747B2ED479B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pic>
        <p:nvPicPr>
          <p:cNvPr id="37892" name="Picture 12" descr="http://www.dwcc.eu/EU%20Flag.jpg">
            <a:extLst>
              <a:ext uri="{FF2B5EF4-FFF2-40B4-BE49-F238E27FC236}">
                <a16:creationId xmlns:a16="http://schemas.microsoft.com/office/drawing/2014/main" id="{49F27A0A-8F29-1474-F139-9DC2B8139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412750"/>
            <a:ext cx="10414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2">
            <a:extLst>
              <a:ext uri="{FF2B5EF4-FFF2-40B4-BE49-F238E27FC236}">
                <a16:creationId xmlns:a16="http://schemas.microsoft.com/office/drawing/2014/main" id="{22A3C070-1B76-018B-71A5-5DDA9537B1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95288"/>
            <a:ext cx="18859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7 Rectángulo">
            <a:extLst>
              <a:ext uri="{FF2B5EF4-FFF2-40B4-BE49-F238E27FC236}">
                <a16:creationId xmlns:a16="http://schemas.microsoft.com/office/drawing/2014/main" id="{96B7980C-4BE0-AD64-11D1-6562577D7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038" y="2060575"/>
            <a:ext cx="7127875" cy="29241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8064A2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064A2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nl-BE" altLang="es-ES" sz="2400" b="1" dirty="0">
                <a:solidFill>
                  <a:srgbClr val="002060"/>
                </a:solidFill>
                <a:latin typeface="Arial" panose="020B0604020202020204" pitchFamily="34" charset="0"/>
              </a:rPr>
              <a:t>CONCLUSIONS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457200" indent="-457200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There is no free movement of documents within the EU</a:t>
            </a:r>
          </a:p>
          <a:p>
            <a:pPr marL="457200" indent="-457200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457200" indent="-457200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Strong tendency to «national documents only»</a:t>
            </a:r>
          </a:p>
          <a:p>
            <a:pPr marL="457200" indent="-457200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457200" indent="-457200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Limited European response</a:t>
            </a:r>
          </a:p>
          <a:p>
            <a:pPr marL="457200" indent="-457200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457200" indent="-457200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defRPr/>
            </a:pPr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We are far away from Treaties goals and principles</a:t>
            </a:r>
          </a:p>
        </p:txBody>
      </p:sp>
      <p:pic>
        <p:nvPicPr>
          <p:cNvPr id="37895" name="Imagen 7">
            <a:extLst>
              <a:ext uri="{FF2B5EF4-FFF2-40B4-BE49-F238E27FC236}">
                <a16:creationId xmlns:a16="http://schemas.microsoft.com/office/drawing/2014/main" id="{5D75AD01-3D3A-7657-EF16-0451215FD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528638"/>
            <a:ext cx="23463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AC5C9F96-9948-7ECF-7F5A-3FFB06045F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altLang="es-E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9698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D5EDFE5B-9414-D153-1DB2-7EC39FDF35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altLang="es-E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9699" name="AutoShape 10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59AEA797-9EEA-BB3F-0D04-A4A2ECFEA0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entury Schoolbook" panose="020406040505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>
                <a:solidFill>
                  <a:srgbClr val="595959"/>
                </a:solidFill>
                <a:latin typeface="Century Schoolbook" panose="020406040505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600">
                <a:solidFill>
                  <a:srgbClr val="595959"/>
                </a:solidFill>
                <a:latin typeface="Century Schoolbook" panose="020406040505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2" charset="2"/>
              <a:buChar char=""/>
              <a:defRPr sz="1400">
                <a:solidFill>
                  <a:srgbClr val="595959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s-ES" altLang="es-E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9700" name="Picture 12" descr="http://www.dwcc.eu/EU%20Flag.jpg">
            <a:extLst>
              <a:ext uri="{FF2B5EF4-FFF2-40B4-BE49-F238E27FC236}">
                <a16:creationId xmlns:a16="http://schemas.microsoft.com/office/drawing/2014/main" id="{BDCDB6BE-F131-7825-5A28-2CF1467292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09575"/>
            <a:ext cx="111918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2">
            <a:extLst>
              <a:ext uri="{FF2B5EF4-FFF2-40B4-BE49-F238E27FC236}">
                <a16:creationId xmlns:a16="http://schemas.microsoft.com/office/drawing/2014/main" id="{7F5C96AA-B407-967D-EF21-104BF7200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675" y="354013"/>
            <a:ext cx="1674813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Imagen 7">
            <a:extLst>
              <a:ext uri="{FF2B5EF4-FFF2-40B4-BE49-F238E27FC236}">
                <a16:creationId xmlns:a16="http://schemas.microsoft.com/office/drawing/2014/main" id="{2D7B3E3B-34BC-AC69-82B8-B5C9E61C6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93713"/>
            <a:ext cx="23463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3" name="7 Rectángulo">
            <a:extLst>
              <a:ext uri="{FF2B5EF4-FFF2-40B4-BE49-F238E27FC236}">
                <a16:creationId xmlns:a16="http://schemas.microsoft.com/office/drawing/2014/main" id="{3706E066-BDB3-643C-8E9C-7CF8864FD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650" y="1989138"/>
            <a:ext cx="6480175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THE QUESTIONNAIRE:</a:t>
            </a:r>
          </a:p>
          <a:p>
            <a:pPr algn="ctr"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The response to a very practical question:</a:t>
            </a:r>
          </a:p>
          <a:p>
            <a:pPr algn="ctr"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What would you do if a transfer by title of purchase in a foreign eu document is asked to your LR?</a:t>
            </a:r>
          </a:p>
          <a:p>
            <a:pPr algn="ctr"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nl-BE" altLang="es-E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9E2D1BDD-4DD5-8BAC-A661-12E7CB8AD5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35842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AF787832-8832-CA55-82DB-9423819AC9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35843" name="AutoShape 10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6D5087E9-62FE-22DD-AFAE-353730DFEA7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pic>
        <p:nvPicPr>
          <p:cNvPr id="35844" name="Picture 12" descr="http://www.dwcc.eu/EU%20Flag.jpg">
            <a:extLst>
              <a:ext uri="{FF2B5EF4-FFF2-40B4-BE49-F238E27FC236}">
                <a16:creationId xmlns:a16="http://schemas.microsoft.com/office/drawing/2014/main" id="{4082588E-608C-BA77-EFA5-5822489A28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550" y="481013"/>
            <a:ext cx="1082675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2">
            <a:extLst>
              <a:ext uri="{FF2B5EF4-FFF2-40B4-BE49-F238E27FC236}">
                <a16:creationId xmlns:a16="http://schemas.microsoft.com/office/drawing/2014/main" id="{C1018F7A-0128-6CB8-8848-E3065970A9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059" y="353850"/>
            <a:ext cx="1586294" cy="87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6" name="7 Rectángulo">
            <a:extLst>
              <a:ext uri="{FF2B5EF4-FFF2-40B4-BE49-F238E27FC236}">
                <a16:creationId xmlns:a16="http://schemas.microsoft.com/office/drawing/2014/main" id="{54C74C95-A98D-5931-4881-DBEE3098E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258" y="1536290"/>
            <a:ext cx="7127875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Wingdings 2" pitchFamily="2" charset="2"/>
              <a:buNone/>
            </a:pPr>
            <a:r>
              <a:rPr lang="nl-BE" altLang="es-ES" sz="2400" b="1" dirty="0">
                <a:solidFill>
                  <a:srgbClr val="002060"/>
                </a:solidFill>
                <a:latin typeface="Arial" panose="020B0604020202020204" pitchFamily="34" charset="0"/>
              </a:rPr>
              <a:t>THE OVERALL RESPONSE</a:t>
            </a:r>
          </a:p>
          <a:p>
            <a:pPr algn="ctr" eaLnBrk="1" hangingPunct="1">
              <a:buFont typeface="Wingdings 2" pitchFamily="2" charset="2"/>
              <a:buNone/>
            </a:pPr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nl-BE" alt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		</a:t>
            </a:r>
          </a:p>
          <a:p>
            <a:pPr algn="ctr" eaLnBrk="1" hangingPunct="1"/>
            <a:endParaRPr lang="nl-BE" altLang="es-ES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>
              <a:buFont typeface="Wingdings 2" pitchFamily="2" charset="2"/>
              <a:buNone/>
            </a:pPr>
            <a:endParaRPr lang="nl-BE" altLang="es-ES" sz="20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eaLnBrk="1" hangingPunct="1">
              <a:buFont typeface="Wingdings 2" pitchFamily="2" charset="2"/>
              <a:buNone/>
            </a:pPr>
            <a:r>
              <a:rPr lang="nl-BE" alt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</a:p>
        </p:txBody>
      </p:sp>
      <p:pic>
        <p:nvPicPr>
          <p:cNvPr id="35847" name="Imagen 7">
            <a:extLst>
              <a:ext uri="{FF2B5EF4-FFF2-40B4-BE49-F238E27FC236}">
                <a16:creationId xmlns:a16="http://schemas.microsoft.com/office/drawing/2014/main" id="{2C9035A1-D4CA-F43E-C799-3B22E2454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98474"/>
            <a:ext cx="2416797" cy="58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D76E939-FD97-9B1F-06A4-8E5BBE3AEE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2231720"/>
              </p:ext>
            </p:extLst>
          </p:nvPr>
        </p:nvGraphicFramePr>
        <p:xfrm>
          <a:off x="742950" y="2398712"/>
          <a:ext cx="7501458" cy="4270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DD76E939-FD97-9B1F-06A4-8E5BBE3AEE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4366599"/>
              </p:ext>
            </p:extLst>
          </p:nvPr>
        </p:nvGraphicFramePr>
        <p:xfrm>
          <a:off x="742950" y="2398712"/>
          <a:ext cx="7501458" cy="4270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DD76E939-FD97-9B1F-06A4-8E5BBE3AEE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7594808"/>
              </p:ext>
            </p:extLst>
          </p:nvPr>
        </p:nvGraphicFramePr>
        <p:xfrm>
          <a:off x="2020887" y="302766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DD76E939-FD97-9B1F-06A4-8E5BBE3AEE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4532709"/>
              </p:ext>
            </p:extLst>
          </p:nvPr>
        </p:nvGraphicFramePr>
        <p:xfrm>
          <a:off x="1116074" y="2398712"/>
          <a:ext cx="6755209" cy="3960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5857A1CF-AB31-27C7-BF27-1C97061F5A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39938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3AF224D2-5541-E20C-A96B-F3265F9970D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39939" name="AutoShape 10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77CC9B8F-8A61-CEB7-6AB6-A902259E59B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pic>
        <p:nvPicPr>
          <p:cNvPr id="39940" name="Picture 12" descr="http://www.dwcc.eu/EU%20Flag.jpg">
            <a:extLst>
              <a:ext uri="{FF2B5EF4-FFF2-40B4-BE49-F238E27FC236}">
                <a16:creationId xmlns:a16="http://schemas.microsoft.com/office/drawing/2014/main" id="{682B2223-3EF9-4B0C-F92D-2E5F17CA3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813" y="447675"/>
            <a:ext cx="1042987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2">
            <a:extLst>
              <a:ext uri="{FF2B5EF4-FFF2-40B4-BE49-F238E27FC236}">
                <a16:creationId xmlns:a16="http://schemas.microsoft.com/office/drawing/2014/main" id="{2B9455CD-E5BC-FE88-6B46-8A2CD7049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74638"/>
            <a:ext cx="1885950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Imagen 7">
            <a:extLst>
              <a:ext uri="{FF2B5EF4-FFF2-40B4-BE49-F238E27FC236}">
                <a16:creationId xmlns:a16="http://schemas.microsoft.com/office/drawing/2014/main" id="{EB4D33F7-796B-47D9-7DCF-BA17D863C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20688"/>
            <a:ext cx="23463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8" name="CuadroTexto 2">
            <a:extLst>
              <a:ext uri="{FF2B5EF4-FFF2-40B4-BE49-F238E27FC236}">
                <a16:creationId xmlns:a16="http://schemas.microsoft.com/office/drawing/2014/main" id="{B3DE2AC8-C311-56B7-8963-4CA0D21CB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567" y="2708920"/>
            <a:ext cx="7479483" cy="181588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FIRST: THE EXISTENCE OF SPECIFIC PROVISION</a:t>
            </a:r>
          </a:p>
          <a:p>
            <a:pPr algn="ctr" eaLnBrk="1" hangingPunct="1">
              <a:defRPr/>
            </a:pPr>
            <a:endParaRPr lang="en-US" altLang="en-US" sz="20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defRPr/>
            </a:pPr>
            <a:endParaRPr lang="en-US" altLang="en-US" sz="20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defRPr/>
            </a:pP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The requirement of national notary</a:t>
            </a:r>
          </a:p>
          <a:p>
            <a:pPr algn="ctr" eaLnBrk="1" hangingPunct="1">
              <a:defRPr/>
            </a:pP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5857A1CF-AB31-27C7-BF27-1C97061F5A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39938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3AF224D2-5541-E20C-A96B-F3265F9970D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39939" name="AutoShape 10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77CC9B8F-8A61-CEB7-6AB6-A902259E59B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pic>
        <p:nvPicPr>
          <p:cNvPr id="39940" name="Picture 12" descr="http://www.dwcc.eu/EU%20Flag.jpg">
            <a:extLst>
              <a:ext uri="{FF2B5EF4-FFF2-40B4-BE49-F238E27FC236}">
                <a16:creationId xmlns:a16="http://schemas.microsoft.com/office/drawing/2014/main" id="{682B2223-3EF9-4B0C-F92D-2E5F17CA3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813" y="447675"/>
            <a:ext cx="1042987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2">
            <a:extLst>
              <a:ext uri="{FF2B5EF4-FFF2-40B4-BE49-F238E27FC236}">
                <a16:creationId xmlns:a16="http://schemas.microsoft.com/office/drawing/2014/main" id="{2B9455CD-E5BC-FE88-6B46-8A2CD7049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74638"/>
            <a:ext cx="1885950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Imagen 7">
            <a:extLst>
              <a:ext uri="{FF2B5EF4-FFF2-40B4-BE49-F238E27FC236}">
                <a16:creationId xmlns:a16="http://schemas.microsoft.com/office/drawing/2014/main" id="{EB4D33F7-796B-47D9-7DCF-BA17D863C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20688"/>
            <a:ext cx="23463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8" name="CuadroTexto 2">
            <a:extLst>
              <a:ext uri="{FF2B5EF4-FFF2-40B4-BE49-F238E27FC236}">
                <a16:creationId xmlns:a16="http://schemas.microsoft.com/office/drawing/2014/main" id="{B3DE2AC8-C311-56B7-8963-4CA0D21CB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256" y="1916832"/>
            <a:ext cx="4152099" cy="329320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SECOND: THE LANGUAGE</a:t>
            </a:r>
          </a:p>
          <a:p>
            <a:pPr algn="ctr" eaLnBrk="1" hangingPunct="1">
              <a:defRPr/>
            </a:pPr>
            <a:endParaRPr lang="en-US" altLang="en-US" sz="20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defRPr/>
            </a:pPr>
            <a:endParaRPr lang="en-US" altLang="en-US" sz="24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defRPr/>
            </a:pP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The exceptions:</a:t>
            </a:r>
          </a:p>
          <a:p>
            <a:pPr algn="ctr" eaLnBrk="1" hangingPunct="1">
              <a:defRPr/>
            </a:pPr>
            <a:endParaRPr lang="en-US" altLang="en-US" sz="24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Cultural or Historic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endParaRPr lang="en-US" altLang="en-US" sz="24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LR Skills</a:t>
            </a:r>
          </a:p>
          <a:p>
            <a:pPr algn="ctr" eaLnBrk="1" hangingPunct="1">
              <a:defRPr/>
            </a:pPr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920929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5857A1CF-AB31-27C7-BF27-1C97061F5A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39938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3AF224D2-5541-E20C-A96B-F3265F9970D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39939" name="AutoShape 10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77CC9B8F-8A61-CEB7-6AB6-A902259E59B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pic>
        <p:nvPicPr>
          <p:cNvPr id="39940" name="Picture 12" descr="http://www.dwcc.eu/EU%20Flag.jpg">
            <a:extLst>
              <a:ext uri="{FF2B5EF4-FFF2-40B4-BE49-F238E27FC236}">
                <a16:creationId xmlns:a16="http://schemas.microsoft.com/office/drawing/2014/main" id="{682B2223-3EF9-4B0C-F92D-2E5F17CA3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813" y="447675"/>
            <a:ext cx="1042987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2">
            <a:extLst>
              <a:ext uri="{FF2B5EF4-FFF2-40B4-BE49-F238E27FC236}">
                <a16:creationId xmlns:a16="http://schemas.microsoft.com/office/drawing/2014/main" id="{2B9455CD-E5BC-FE88-6B46-8A2CD7049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74638"/>
            <a:ext cx="1885950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Imagen 7">
            <a:extLst>
              <a:ext uri="{FF2B5EF4-FFF2-40B4-BE49-F238E27FC236}">
                <a16:creationId xmlns:a16="http://schemas.microsoft.com/office/drawing/2014/main" id="{EB4D33F7-796B-47D9-7DCF-BA17D863C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20688"/>
            <a:ext cx="23463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8" name="CuadroTexto 2">
            <a:extLst>
              <a:ext uri="{FF2B5EF4-FFF2-40B4-BE49-F238E27FC236}">
                <a16:creationId xmlns:a16="http://schemas.microsoft.com/office/drawing/2014/main" id="{B3DE2AC8-C311-56B7-8963-4CA0D21CB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002" y="2266019"/>
            <a:ext cx="7788607" cy="366254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THIRD: THE NOTARY OR OTHER PUBLIC OFFICIAL</a:t>
            </a:r>
          </a:p>
          <a:p>
            <a:pPr algn="ctr" eaLnBrk="1" hangingPunct="1">
              <a:defRPr/>
            </a:pPr>
            <a:endParaRPr lang="en-US" altLang="en-US" sz="2400" b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defRPr/>
            </a:pPr>
            <a:endParaRPr lang="en-US" altLang="en-US" sz="2400" b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120015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Compulsory Systems</a:t>
            </a:r>
          </a:p>
          <a:p>
            <a:pPr marL="1200150" lvl="1" indent="-457200" eaLnBrk="1" hangingPunct="1">
              <a:buFont typeface="Arial" panose="020B0604020202020204" pitchFamily="34" charset="0"/>
              <a:buChar char="•"/>
              <a:defRPr/>
            </a:pPr>
            <a:endParaRPr lang="en-US" altLang="en-US" sz="24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120015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Optional Systems</a:t>
            </a:r>
          </a:p>
          <a:p>
            <a:pPr marL="1200150" lvl="1" indent="-457200" eaLnBrk="1" hangingPunct="1">
              <a:buFont typeface="Arial" panose="020B0604020202020204" pitchFamily="34" charset="0"/>
              <a:buChar char="•"/>
              <a:defRPr/>
            </a:pPr>
            <a:endParaRPr lang="en-US" altLang="en-US" sz="24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120015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Free Systems</a:t>
            </a:r>
          </a:p>
          <a:p>
            <a:pPr eaLnBrk="1" hangingPunct="1">
              <a:defRPr/>
            </a:pPr>
            <a:endParaRPr lang="en-US" altLang="en-US" sz="20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defRPr/>
            </a:pPr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15286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AutoShape 6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5857A1CF-AB31-27C7-BF27-1C97061F5A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39938" name="AutoShape 8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3AF224D2-5541-E20C-A96B-F3265F9970D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sp>
        <p:nvSpPr>
          <p:cNvPr id="39939" name="AutoShape 10" descr="data:image/jpg;base64,/9j/4AAQSkZJRgABAQAAAQABAAD/2wCEAAkGBhASDxERDxMQERQQFxYREBIQFxMPDxAQExAVFRUREhMYHSYfGBkkGhUUHy8gIyopLTguFR4xNTMrNSssOCsBCQoKDgwOGg8PGiwgHyQsNC41NTUsKTUvLDQ1LTIvLC0yMiouLCwwNS8tLzIsNDIqKi0sLCwsKS81KjIwKSwpLf/AABEIALcBFAMBIgACEQEDEQH/xAAcAAEAAQUBAQAAAAAAAAAAAAAAAwECBQYHBAj/xAA8EAACAgECAwQHBgYABwEAAAAAAQIDEQQSEyExBQZBUSJSYXGBkbEHFDIzcrIjQmKSodEVQ2NzgsHwJP/EABsBAQACAwEBAAAAAAAAAAAAAAABBQMEBgIH/8QALREAAgIBAwMCBAYDAAAAAAAAAAECEQMEITEFElFBYQaBobETIjJxkfBCweH/2gAMAwEAAhEDEQA/AOdgA7ApwAAAAAAVUn7SgAK7n5sbn5soACu5+bG5+bKAArufmxufmygALlN+b+bK8WXnL5ssABfxZecvmxxZecvmywAF/Fl5y+bHFl5y+bLAAX8WXnL5scWXrS+bLAAScefrS+bHHn60vmyMEUCTjz9aXzY48/Wl82RgUCTjz9aXzY48/Wl82RgUCTjz9aXzY+8z9ef90v8AZGBQJPvE/Xn/AHS/2PvE/Xn/AHS/2RgUgSfeJ+vP+6X+x94n68/7pf7IwKQPRXqZ4/HP+6X+wR19ARSBGCrRQ9AAAAAAAAAAAAAAAAAHoehnwVfj+HKbqUv64wUmvlJf5PLko1b5Jo84APRAPVqOz7IVVWyWIX73W/Phz2y/ybH3b7iR1tW+nV1qUfzKpVvfW/b6XOPk19eRv3bXcSN2g0+khNQlptu2xptP0cTyk/5m8/BHM674k0ulzwwuX+VS2l+VU9915ri9rNzHpJzi5V6bHFAZzvP3cho5qv7xC6z+eFcGuGsfzyb5P+nr7uWcGX+nz49RjWXG7i+NmvukzVlFxdMAHo12hspnstW2W2M8f0zgpx/w0Ze5JqN7v+v7kV6nnAB6IAAAAAAAAAAAAAAAJK+gFfQEAsl1fvKFZdX7yhIAAAAAAAAAAAABUoADZe7Xcz77FurUUxnH8dU1NWRWfxcusfavjg6FZ3Cz2THQqUFZF8XiYezjb228dcbW4nNO5Wmss7Q08a5Sg1PfKUXhxrit0+fk0mviddXfnQfePu/Hhu9b/k7s42cT8OT538S5uoQ1MYYJOajWSlHeNWldLdc8/PyWukjicG5Kr255OUd5u5/3JJW6imdkvw1Vqbs2+s8rEV7+vga6ZfvdpJ16/UwslKbVjalN5lKEsSg2/wBLj8jEHb6B5JaeE8k+9tJ3SS332S/v2K7LSk0lRtH2c0N9oQs38OFEZW2zzsjsS27ZS6YcpR6+TOmaTv3oLrpaeF2H+GM3muE2+X8Ox+K9uPZk4arGk4pvEsblnlLHTK8cZZQp+p/D2LqWZ5ss2n2pRqtvW353ftsZ8Oqlhj2xR6e1NHOq+2qzLlXOUJN9ZNSfpfHr8TzRSys8l4vrheePEusscnmTcnyWW23hLC5v2JL4Fh0UFJRSk96NV87G+di/Zg7uFdDU0W0ylFy2Kak4JrdDmuUscsM2bvt3Alrbq7qZ11tQ4c1NSaklLMWtq9rXyMB9lVnBjqtTdbwqIKMHulit2v0t2PGSjhcufpmzdpd4KNfodVXo7nxVCTUFmu2Shzwovm4ySa5et4HzTqOp6lj6lccjccb7e7s2ip1fdSrbb+FwW+KGF4d1u96vmjkvbPZsaLXVG6u9x5SlVnYpeqpPr8OR4AD6XjjKMUpPufnbf+CodN7AAHsgAAAAAAAAAAAAkr6AV9AQC2fV+9/UtL7PxS97+pYSAAAAAAAAAAAZbu72Zp77eFfe9M5cq5uCnXKXqye5bX5Pp7vHFmyxwweSd0vCb+itkxi5OkeTQ9mWWxulBZWnrd1nsgpRj/7b90WeU7f3U7j16Ou+Ep8b7xiM24cP+GotbMbn6zNG7ydwNNoq99useZZ4VSqTssa8F/E6ecnyOa0fxPpdTqZ4U3VrsqMvzbb7JWqfmtjcyaOcIKX87o0yu6Ud22Uo7ltltbW6Labi8dVyXL2EYB1NI0i+26UsbpOW1KK3NvEV0is+CLAAklsgAASAAACSV8nFQcpOMW3GOXtTfVpebx19hSq6UZKUG4yi8xlFuMoteKa6FgI7VVULKsm0WklbbXVDnKyUYR98pJL6lNLGDnFWylGDeJSglOUV5qLaz7snUu6X2eUV3U6yvUrUQjmdeIKMZScWk873jDfTHVFR1Xq2Hp2JyyNptPt2dN1srSpfNmfDglldI5brNLKq2yqaxKuUoSXtjJp/QhOtd7/s9ptut1k9StNBpSszDfFSUVFyzuXXC5Y6+85Xq4VqclVKU4J4jOceHKS89uXj5jpXVsPUcSljb7kl3bOk/VW1T+TGbBLE6ZCAC4MAAAAAAAAABJX0Ar6AgFLPxS97+pYX2fil739SwkAAAAAAAAAAvqqlKUYRWZTajFecpPCXzZYVTa5rk10a5NEO62B2W3vvotDCjSynO+VUY1WOv+Js2xScpyb5vPgss0z7TFXZfVq6Jq2vUQ27ottRsr5OOH+F7ZReOXiaYVzyx8ceGfM5zQfD2LRZ46jHNuW/ddVK/tvv9Pc28mqlkj2NbensUAB0hqAAAAAAAAAAAAA6b3K7Y0/Z/Z3F1E3v1EpWV0x9KyUI+hFxh4JtN7nhdDmRVvPX3fBLCRW9S6fHqGJYcjajabrl16e2/wBjNhyvFLuXJ03vf21p+0ezXPTzas08o3Tpl6Nih+Gbcf5kt2dyz0OYlU//AL39ShHTenR6fieHHJuN2r5V+nvuM2V5X3PkAAszCAAAAAAAAASV9AK+gIBS5enL9T/cywkv/HL9Uv3MjCAABIAAAAAAKmd7H7syv0Ws1Kz/APm2bF62Hut+UMP4lvdbtTSVWbdbp67qp9ZtN21PzWH6UfNfFeT7X2Z2Xpq6NmnrhGq1b9sU9s1ZFZbz5xwcj8QddydPqEcbTbTUtu1pNNrm79N16m9pdMsu9nzyUN6796js6hy02k0tXFjystalirKziCb5yw1z6L2vpop0Gg1b1mFZuxwT4ura87Nmrkh2S7bsAA3jGAAAAAAAAAAAAAC+qxxkpLDcXlbkpx5ecXlNexkPjYE3ZuhlddVTHrbONa9m6SWfh1Mn3y7DWl1ttUViDxZV4/w5rKWfY9y/8TovcHXaLVR3x0lFOooxvddcYxTkmlOuWOWcS5dV7TKd8rdHTQ9TqtPXe44rhuhGby8uMXJr0Y5zz9pwub4kzQ6lHA8Mtl29tq3JtU/HHHs2WUdJF4e7u97OFlD09o63i2Ss2V1qXSFMVXXBeCSX1fM8x3MG3FOSplc/YAA9EAAAAAAElfQCvoCAL/xy/VL9zIyTUL05/ql+5kYQAAJAAAAAAB6ezoVu6tXPbXuTseG3w08ySS8Wk0va0bx2h9rl3Gj92qhGmD/DZznZH2tPEPZjPxOfArtX0zTayanqI91JpJ8K+X+/2rYywzTxqoujYO+fbFGrvhqaVKErIKN1cusbIck1JcpJxws/09Ea+AbOm08dNijhhdR2V+PRfLj9jxOTnJyYABsHkAAAAAAAAAAAAAAA2zsHvqtFo5VaeG6+6TnZZP8ABWl6MFGP8zwm/Bel4ky+0Gd+ku0uuXE4kXw7opKcbF6UN8VhNbkuaw/YzTihUz6No5zeSUPzuXd3f5Jrin6V448ozrPkSpPbigAC2MAAAAAAAAABJX0Ar6AgDU/mT/VL9zIyTU/mT/VL9zIwuAAASAAAAAAAMgzfdjvPLR2ZcI21S/Mrmk8/1QbXoy/w/H2Yc88kMblij3SXpdX86Z6ik3TdHv7s91fvGg116WZVpKjxzKv+JYl744j8TVdy80fR+j2OuMoQ2KaU9uFBrck8SiuWfM5j9o/ebbbPRUVQpUcK2zbBTsUoqSjBpejHDXPq/YuvFdG+INRrdZkxLHabv9X6Ekk/Tf049Wyw1GljjxqV/Tk58ADuytAAAAAAAAAAAABle6vZq1Gt09L5qU05r/pw9OX+ItfE8Gl1U65xsre2UHmL5Pn7U+TXsZ2ruL27DWUO10wqsqfDslCMYwlLanmD6rljK9vic/1/qObQaZzhC01V3Xa3snVb/Jm1pcUcs6b/AOnJe9fZX3bW309IqW6v/tz9KH+Hj4GJO49+e24aTTq3gwtnN8ODnGMoQltbTm+uOTwl/g4pq9XO2crLHmUnlvCivglyS9iI6B1LNr9Mp5IUkqu/1Ncuq2+bGqwxxTpP/hCADoTVAAAAAAAAAJK+gFfQEArqfzJ/ql+5kRNq/wA2z9c/3shC4AABIAAAAAAB6NBZXG2uVqcoRkpTjHGZRTy4rPnjHxPODzKPcmvJK2Ns7T+0vXWXKyufAjB5hVDDg1/1Mr0/jy8kjHd6e8S1s6rpVqu1Q4du3nXPa8xnHPNdWsPPRczCA0MPS9JglGeLGouKpV4fo/PzvfcySzTkmpO7BXa8Zw8dM+GfLPxXzMnou7GsugrKaLLIPKUoJSWV1XXqbtb3Ft/4JCCrf3mNn3hwx/E9J7HX79m1484mLWdX0ullCMppuUlHlbe78V62eseCc02l6Wc1Bktf3b1dEOJfRZVDKW6aSWX0XXmzGlljy48q7sclJezT+xhcXHZgAq4vCeHh9H4PHXBkIKAFQChfZVKONyaylJZ5ZjJZTXsZsOm+zztCyMZQqi4Tw4zjbTKO1/zLE+a9xtvfvuFba9NLRQU+FWqJrdCv0K/y5ek0n1kvkUebruixZ4YfxIvuu33Ko158XxubMdNkcXKnt7cnLjZ9L34t0+ihpdIuE/Slbc+dkpzeXsXSKSws9eXgYjtjsO/SzUNRGMJSW5RU67JJebUJPHxMeb+TDptdCLlU43a9U358P7GJSnjbrZmz29+bbtFZpNWuNlJ1XdLYTg047/CS5Yz15vqawAZNPpMOmUlhj2pu6XF/t6fIiU5T/U7AANk8AAAAAAAAAElfQCvoCAXav82z9c/3shJtX+bZ+uf72QhcAAAkAAAAAAAAAAAAGxdxe1dTVraoad5484wsrlzhOOecmvOKy89eR3LjR3bcrdjdtyt23ON2OuM+J88dk9rWaazi07VPa4xk1ucN3Jyiny3YyueerI12ldxuOrLOLndxdz4mfPd1OP618OPqeo/FjJQqNXVuT9+Nktr3ftwb+n1f4Ma5/wBGV76dp6m3WWx1L50zlXCEeVcIqXLavasPPVmBPZ2r2pZqLXdbt3yUVOUVt3uMdu9pcs4SzjHQ8Z02jw/g4IY+1RpJUuL9a+Zpzl3SbMppu7GtshGyvT3ThLnGUIuUZL2NG6du9x7f+E6NVVSlfT6VkIrM3x/SmsLxi9i+DMN9mvbGohrK6Knmu5viwllxSjFydkfVlhfHx8DsjsT3Ri4uUVzjnplejuXVJnC/EPWNZotXjhUai+9Ve63jUt/dr6llpdPjyQb332/3sfPWv7C1NEVK+m2pN4Tsi4pvyWep4TJd4O1dRqNROepfpxbht6Qr2vDhBeCTz9WY07zTPK8Seau5+OPrz+5WSq/y8HQ/si1mod1tSlmiMHOUXzUbJSSjs8m/Sb89vmb/ANpdpb9LqXorK521Rmo7HG3bbGLe1pPr7GcK0/a91dM6a5uELWpWKPoyswsKMpddvXl05vOSzs7tO7T2Kyicq5rxj4rykujXsfI5PqXwy9bqpapSjF7Uq2dc937vbh7eeDexaz8OChV/30Ib75TlKc5SnKb3SlJtyk34tsjLrJ5k3hLLbwuSWXnCXkWnZxVJLgrwACQAAAAAAAAAAAASV9AK+gIBfrfzbf1z/eyAn1v5tv65/vZAFwGAASAAAAAAAAAAAAAAAAAADIdkdt26ZznQ1Gc48NWYzKEW05bM8k3hcyPSdrX1Xceu2yNucuzLcpZ67m/xL2PJ4wYXp8Tcm4puWz25Xh+3tweu57b8Hq7S18r7p3TUVKx7p7ViLlhZkl4ZeX8WeUAyQgoRUY7JbEN27YAB6IAAAAAAAAAAAAAAAAAAJK+gFfQEAm1tMuLby/nn5euyDgy8voAeU9j00ODLy+g4MvL6AE2RQ4MvL6Dgy8voALFDgy8voODLy+gAsUODLy+g4MvL6ACxQ4MvL6Dgy8voALFDgy8voUcH5ACxQ2sbWUAsgrtY2soBYK7WNrKAWCu1jaygFgrtY2soBYK7WNrKAWCu1lGgCbBQAEgAAAAAAkr6AAgH/9k=">
            <a:extLst>
              <a:ext uri="{FF2B5EF4-FFF2-40B4-BE49-F238E27FC236}">
                <a16:creationId xmlns:a16="http://schemas.microsoft.com/office/drawing/2014/main" id="{77CC9B8F-8A61-CEB7-6AB6-A902259E59B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288" y="-830263"/>
            <a:ext cx="2628900" cy="174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ES" altLang="es-ES" sz="1400">
              <a:latin typeface="Arial" panose="020B0604020202020204" pitchFamily="34" charset="0"/>
            </a:endParaRPr>
          </a:p>
        </p:txBody>
      </p:sp>
      <p:pic>
        <p:nvPicPr>
          <p:cNvPr id="39940" name="Picture 12" descr="http://www.dwcc.eu/EU%20Flag.jpg">
            <a:extLst>
              <a:ext uri="{FF2B5EF4-FFF2-40B4-BE49-F238E27FC236}">
                <a16:creationId xmlns:a16="http://schemas.microsoft.com/office/drawing/2014/main" id="{682B2223-3EF9-4B0C-F92D-2E5F17CA3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813" y="447675"/>
            <a:ext cx="1042987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2">
            <a:extLst>
              <a:ext uri="{FF2B5EF4-FFF2-40B4-BE49-F238E27FC236}">
                <a16:creationId xmlns:a16="http://schemas.microsoft.com/office/drawing/2014/main" id="{2B9455CD-E5BC-FE88-6B46-8A2CD7049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74638"/>
            <a:ext cx="1885950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Imagen 7">
            <a:extLst>
              <a:ext uri="{FF2B5EF4-FFF2-40B4-BE49-F238E27FC236}">
                <a16:creationId xmlns:a16="http://schemas.microsoft.com/office/drawing/2014/main" id="{EB4D33F7-796B-47D9-7DCF-BA17D863C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20688"/>
            <a:ext cx="23463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8" name="CuadroTexto 2">
            <a:extLst>
              <a:ext uri="{FF2B5EF4-FFF2-40B4-BE49-F238E27FC236}">
                <a16:creationId xmlns:a16="http://schemas.microsoft.com/office/drawing/2014/main" id="{B3DE2AC8-C311-56B7-8963-4CA0D21CB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1763" y="2274021"/>
            <a:ext cx="4107086" cy="218521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FOURTH: THE APOSTILLE</a:t>
            </a:r>
          </a:p>
          <a:p>
            <a:pPr algn="ctr" eaLnBrk="1" hangingPunct="1">
              <a:defRPr/>
            </a:pPr>
            <a:endParaRPr lang="en-US" altLang="en-US" sz="20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defRPr/>
            </a:pPr>
            <a:endParaRPr lang="en-US" altLang="en-US" sz="20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The Hague Treaty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endParaRPr lang="en-US" altLang="en-US" sz="2400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Exceptions</a:t>
            </a:r>
          </a:p>
        </p:txBody>
      </p:sp>
    </p:spTree>
    <p:extLst>
      <p:ext uri="{BB962C8B-B14F-4D97-AF65-F5344CB8AC3E}">
        <p14:creationId xmlns:p14="http://schemas.microsoft.com/office/powerpoint/2010/main" val="17748653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Vista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Vista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sta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23C5FE65-18CC-4A65-9EBC-B05E331504EC}"/>
    </a:ext>
  </a:extLst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Azul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66461d7-75a6-4067-a786-bcc092b1a58c" xsi:nil="true"/>
    <lcf76f155ced4ddcb4097134ff3c332f xmlns="f44f20c0-8dbc-4b5c-9096-fd3e4d0777c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319104EBA25B44BDCE9A2FB31C6748" ma:contentTypeVersion="16" ma:contentTypeDescription="Crée un document." ma:contentTypeScope="" ma:versionID="a91f3e9e620aca69017c1a7205e0e389">
  <xsd:schema xmlns:xsd="http://www.w3.org/2001/XMLSchema" xmlns:xs="http://www.w3.org/2001/XMLSchema" xmlns:p="http://schemas.microsoft.com/office/2006/metadata/properties" xmlns:ns2="f44f20c0-8dbc-4b5c-9096-fd3e4d0777c4" xmlns:ns3="e66461d7-75a6-4067-a786-bcc092b1a58c" targetNamespace="http://schemas.microsoft.com/office/2006/metadata/properties" ma:root="true" ma:fieldsID="e0d1cccc58cf262b6d426ea3de5c4855" ns2:_="" ns3:_="">
    <xsd:import namespace="f44f20c0-8dbc-4b5c-9096-fd3e4d0777c4"/>
    <xsd:import namespace="e66461d7-75a6-4067-a786-bcc092b1a5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4f20c0-8dbc-4b5c-9096-fd3e4d0777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ba94f69d-739d-4ca6-b5bf-1b29db5e72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6461d7-75a6-4067-a786-bcc092b1a58c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db4c49f-9f6b-4214-a675-01a046996ba2}" ma:internalName="TaxCatchAll" ma:showField="CatchAllData" ma:web="e66461d7-75a6-4067-a786-bcc092b1a5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2D39CB-83A7-44ED-AFBD-ED69DB9D8D3C}">
  <ds:schemaRefs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f44f20c0-8dbc-4b5c-9096-fd3e4d0777c4"/>
    <ds:schemaRef ds:uri="http://purl.org/dc/dcmitype/"/>
    <ds:schemaRef ds:uri="e66461d7-75a6-4067-a786-bcc092b1a58c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BBE791C-EAF0-4416-BAF2-5F21CE7D8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9E70B1-1EAC-43A2-A30B-2CB899FB7E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4f20c0-8dbc-4b5c-9096-fd3e4d0777c4"/>
    <ds:schemaRef ds:uri="e66461d7-75a6-4067-a786-bcc092b1a5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TM03457515[[fn=Vista]]</Template>
  <TotalTime>8145</TotalTime>
  <Words>336</Words>
  <Application>Microsoft Office PowerPoint</Application>
  <PresentationFormat>Presentación en pantalla (4:3)</PresentationFormat>
  <Paragraphs>148</Paragraphs>
  <Slides>14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Century Schoolbook</vt:lpstr>
      <vt:lpstr>Wingdings 2</vt:lpstr>
      <vt:lpstr>Tema de Office</vt:lpstr>
      <vt:lpstr>Vista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Kadaster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LouwmW</dc:creator>
  <cp:lastModifiedBy>Alicia Giménez Richart</cp:lastModifiedBy>
  <cp:revision>325</cp:revision>
  <dcterms:created xsi:type="dcterms:W3CDTF">2010-11-18T22:44:27Z</dcterms:created>
  <dcterms:modified xsi:type="dcterms:W3CDTF">2022-06-20T09:43:59Z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0x0101003E319104EBA25B44BDCE9A2FB31C6748</vt:lpwstr>
  </property>
  <property fmtid="{D5CDD505-2E9C-101B-9397-08002B2CF9AE}" pid="3" name="MediaServiceImageTags">
    <vt:lpwstr/>
  </property>
</Properties>
</file>