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6" r:id="rId5"/>
  </p:sldMasterIdLst>
  <p:notesMasterIdLst>
    <p:notesMasterId r:id="rId29"/>
  </p:notesMasterIdLst>
  <p:handoutMasterIdLst>
    <p:handoutMasterId r:id="rId30"/>
  </p:handoutMasterIdLst>
  <p:sldIdLst>
    <p:sldId id="298" r:id="rId6"/>
    <p:sldId id="283" r:id="rId7"/>
    <p:sldId id="303" r:id="rId8"/>
    <p:sldId id="297" r:id="rId9"/>
    <p:sldId id="305" r:id="rId10"/>
    <p:sldId id="306" r:id="rId11"/>
    <p:sldId id="304" r:id="rId12"/>
    <p:sldId id="317" r:id="rId13"/>
    <p:sldId id="299" r:id="rId14"/>
    <p:sldId id="300" r:id="rId15"/>
    <p:sldId id="301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292" r:id="rId24"/>
    <p:sldId id="313" r:id="rId25"/>
    <p:sldId id="315" r:id="rId26"/>
    <p:sldId id="316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712" autoAdjust="0"/>
  </p:normalViewPr>
  <p:slideViewPr>
    <p:cSldViewPr snapToGrid="0">
      <p:cViewPr varScale="1">
        <p:scale>
          <a:sx n="116" d="100"/>
          <a:sy n="116" d="100"/>
        </p:scale>
        <p:origin x="396" y="114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C4AD6-FB01-473A-B165-AA195C14C1F7}" type="doc">
      <dgm:prSet loTypeId="urn:microsoft.com/office/officeart/2005/8/layout/cycle8" loCatId="cycle" qsTypeId="urn:microsoft.com/office/officeart/2009/2/quickstyle/3d8" qsCatId="3D" csTypeId="urn:microsoft.com/office/officeart/2005/8/colors/colorful1" csCatId="colorful" phldr="1"/>
      <dgm:spPr/>
    </dgm:pt>
    <dgm:pt modelId="{585AE3CB-556D-4FFA-9011-EF75AAE69701}">
      <dgm:prSet phldrT="[Text]"/>
      <dgm:spPr/>
      <dgm:t>
        <a:bodyPr/>
        <a:lstStyle/>
        <a:p>
          <a:r>
            <a:rPr lang="ro-RO" dirty="0" smtClean="0"/>
            <a:t>SYSTEM</a:t>
          </a:r>
          <a:endParaRPr lang="ro-RO" dirty="0"/>
        </a:p>
      </dgm:t>
    </dgm:pt>
    <dgm:pt modelId="{38EE1EE8-0602-4B13-A133-530998AC936D}" type="parTrans" cxnId="{6FA1F4E4-9E0D-443E-856A-DFA93D1A31AC}">
      <dgm:prSet/>
      <dgm:spPr/>
      <dgm:t>
        <a:bodyPr/>
        <a:lstStyle/>
        <a:p>
          <a:endParaRPr lang="ro-RO"/>
        </a:p>
      </dgm:t>
    </dgm:pt>
    <dgm:pt modelId="{BB673F7B-0B7B-494E-98B8-407AD5121C96}" type="sibTrans" cxnId="{6FA1F4E4-9E0D-443E-856A-DFA93D1A31AC}">
      <dgm:prSet/>
      <dgm:spPr/>
      <dgm:t>
        <a:bodyPr/>
        <a:lstStyle/>
        <a:p>
          <a:endParaRPr lang="ro-RO"/>
        </a:p>
      </dgm:t>
    </dgm:pt>
    <dgm:pt modelId="{516F606E-0998-4648-BBDF-549051F799E6}">
      <dgm:prSet phldrT="[Text]"/>
      <dgm:spPr/>
      <dgm:t>
        <a:bodyPr/>
        <a:lstStyle/>
        <a:p>
          <a:r>
            <a:rPr lang="ro-RO" dirty="0" smtClean="0"/>
            <a:t>SOCIETY (LAW)</a:t>
          </a:r>
          <a:endParaRPr lang="ro-RO" dirty="0"/>
        </a:p>
      </dgm:t>
    </dgm:pt>
    <dgm:pt modelId="{54682AEB-6B29-4127-811E-1E656AE5CAB8}" type="parTrans" cxnId="{C9E699C1-5976-4FAF-B32B-83F7D6D6FB97}">
      <dgm:prSet/>
      <dgm:spPr/>
      <dgm:t>
        <a:bodyPr/>
        <a:lstStyle/>
        <a:p>
          <a:endParaRPr lang="ro-RO"/>
        </a:p>
      </dgm:t>
    </dgm:pt>
    <dgm:pt modelId="{22A67BE5-9BE0-4447-962A-1D18B833E597}" type="sibTrans" cxnId="{C9E699C1-5976-4FAF-B32B-83F7D6D6FB97}">
      <dgm:prSet/>
      <dgm:spPr/>
      <dgm:t>
        <a:bodyPr/>
        <a:lstStyle/>
        <a:p>
          <a:endParaRPr lang="ro-RO"/>
        </a:p>
      </dgm:t>
    </dgm:pt>
    <dgm:pt modelId="{C060A7D0-44F7-447E-8F52-2FCAEA0C830B}">
      <dgm:prSet phldrT="[Text]"/>
      <dgm:spPr/>
      <dgm:t>
        <a:bodyPr/>
        <a:lstStyle/>
        <a:p>
          <a:r>
            <a:rPr lang="ro-RO" dirty="0" smtClean="0"/>
            <a:t>LAND REGISTRAR</a:t>
          </a:r>
          <a:endParaRPr lang="ro-RO" dirty="0"/>
        </a:p>
      </dgm:t>
    </dgm:pt>
    <dgm:pt modelId="{2BF5CC50-D292-42C2-AC66-CD86CF798729}" type="parTrans" cxnId="{9797D2E4-BBFA-4FDC-A437-6CD49D77FE92}">
      <dgm:prSet/>
      <dgm:spPr/>
      <dgm:t>
        <a:bodyPr/>
        <a:lstStyle/>
        <a:p>
          <a:endParaRPr lang="ro-RO"/>
        </a:p>
      </dgm:t>
    </dgm:pt>
    <dgm:pt modelId="{7242AD24-A9CB-4CFE-9A7B-8653A439F7C3}" type="sibTrans" cxnId="{9797D2E4-BBFA-4FDC-A437-6CD49D77FE92}">
      <dgm:prSet/>
      <dgm:spPr/>
      <dgm:t>
        <a:bodyPr/>
        <a:lstStyle/>
        <a:p>
          <a:endParaRPr lang="ro-RO"/>
        </a:p>
      </dgm:t>
    </dgm:pt>
    <dgm:pt modelId="{7E0509FF-5E67-41FB-A5B2-CD3AE39A3662}" type="pres">
      <dgm:prSet presAssocID="{389C4AD6-FB01-473A-B165-AA195C14C1F7}" presName="compositeShape" presStyleCnt="0">
        <dgm:presLayoutVars>
          <dgm:chMax val="7"/>
          <dgm:dir/>
          <dgm:resizeHandles val="exact"/>
        </dgm:presLayoutVars>
      </dgm:prSet>
      <dgm:spPr/>
    </dgm:pt>
    <dgm:pt modelId="{D42B66D9-8884-4E61-ABB8-59C5912E71DD}" type="pres">
      <dgm:prSet presAssocID="{389C4AD6-FB01-473A-B165-AA195C14C1F7}" presName="wedge1" presStyleLbl="node1" presStyleIdx="0" presStyleCnt="3"/>
      <dgm:spPr/>
      <dgm:t>
        <a:bodyPr/>
        <a:lstStyle/>
        <a:p>
          <a:endParaRPr lang="ro-RO"/>
        </a:p>
      </dgm:t>
    </dgm:pt>
    <dgm:pt modelId="{C63CE9DF-E42F-4E1A-B064-C1BD59FBF57A}" type="pres">
      <dgm:prSet presAssocID="{389C4AD6-FB01-473A-B165-AA195C14C1F7}" presName="dummy1a" presStyleCnt="0"/>
      <dgm:spPr/>
    </dgm:pt>
    <dgm:pt modelId="{4599A4F3-38FA-4E4F-9820-C1F32FEE0253}" type="pres">
      <dgm:prSet presAssocID="{389C4AD6-FB01-473A-B165-AA195C14C1F7}" presName="dummy1b" presStyleCnt="0"/>
      <dgm:spPr/>
    </dgm:pt>
    <dgm:pt modelId="{F47641B6-9048-4282-862D-E3DA399321C5}" type="pres">
      <dgm:prSet presAssocID="{389C4AD6-FB01-473A-B165-AA195C14C1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8E0826-F848-471F-AE68-7695C85E34AC}" type="pres">
      <dgm:prSet presAssocID="{389C4AD6-FB01-473A-B165-AA195C14C1F7}" presName="wedge2" presStyleLbl="node1" presStyleIdx="1" presStyleCnt="3"/>
      <dgm:spPr/>
      <dgm:t>
        <a:bodyPr/>
        <a:lstStyle/>
        <a:p>
          <a:endParaRPr lang="ro-RO"/>
        </a:p>
      </dgm:t>
    </dgm:pt>
    <dgm:pt modelId="{3469EE9E-BC09-48D8-ADC0-69CE309E169C}" type="pres">
      <dgm:prSet presAssocID="{389C4AD6-FB01-473A-B165-AA195C14C1F7}" presName="dummy2a" presStyleCnt="0"/>
      <dgm:spPr/>
    </dgm:pt>
    <dgm:pt modelId="{15149ED1-F54D-4375-BA4B-B73150357B87}" type="pres">
      <dgm:prSet presAssocID="{389C4AD6-FB01-473A-B165-AA195C14C1F7}" presName="dummy2b" presStyleCnt="0"/>
      <dgm:spPr/>
    </dgm:pt>
    <dgm:pt modelId="{F02F69BF-CFA9-4955-98C6-DA76199EA161}" type="pres">
      <dgm:prSet presAssocID="{389C4AD6-FB01-473A-B165-AA195C14C1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659156D-ACE1-419B-85D6-57E04A4F56AE}" type="pres">
      <dgm:prSet presAssocID="{389C4AD6-FB01-473A-B165-AA195C14C1F7}" presName="wedge3" presStyleLbl="node1" presStyleIdx="2" presStyleCnt="3"/>
      <dgm:spPr/>
      <dgm:t>
        <a:bodyPr/>
        <a:lstStyle/>
        <a:p>
          <a:endParaRPr lang="ro-RO"/>
        </a:p>
      </dgm:t>
    </dgm:pt>
    <dgm:pt modelId="{EEC3F3D2-5CC5-48FB-B766-F6733FEE4F6A}" type="pres">
      <dgm:prSet presAssocID="{389C4AD6-FB01-473A-B165-AA195C14C1F7}" presName="dummy3a" presStyleCnt="0"/>
      <dgm:spPr/>
    </dgm:pt>
    <dgm:pt modelId="{8DD28524-9990-4A5D-8A61-B3110274CBC8}" type="pres">
      <dgm:prSet presAssocID="{389C4AD6-FB01-473A-B165-AA195C14C1F7}" presName="dummy3b" presStyleCnt="0"/>
      <dgm:spPr/>
    </dgm:pt>
    <dgm:pt modelId="{011036E6-AB7F-4517-8FBF-0D82332E9B74}" type="pres">
      <dgm:prSet presAssocID="{389C4AD6-FB01-473A-B165-AA195C14C1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23EF26E-2CDC-4692-A27C-1753C6FBA393}" type="pres">
      <dgm:prSet presAssocID="{BB673F7B-0B7B-494E-98B8-407AD5121C96}" presName="arrowWedge1" presStyleLbl="fgSibTrans2D1" presStyleIdx="0" presStyleCnt="3"/>
      <dgm:spPr/>
    </dgm:pt>
    <dgm:pt modelId="{DD988E0E-45A3-4754-918B-98856B7AFD7C}" type="pres">
      <dgm:prSet presAssocID="{22A67BE5-9BE0-4447-962A-1D18B833E597}" presName="arrowWedge2" presStyleLbl="fgSibTrans2D1" presStyleIdx="1" presStyleCnt="3"/>
      <dgm:spPr/>
    </dgm:pt>
    <dgm:pt modelId="{CB525BFF-875F-4004-96FF-C76A2AA90A16}" type="pres">
      <dgm:prSet presAssocID="{7242AD24-A9CB-4CFE-9A7B-8653A439F7C3}" presName="arrowWedge3" presStyleLbl="fgSibTrans2D1" presStyleIdx="2" presStyleCnt="3"/>
      <dgm:spPr/>
    </dgm:pt>
  </dgm:ptLst>
  <dgm:cxnLst>
    <dgm:cxn modelId="{445D9A88-45AE-4836-A786-D68E5480A5ED}" type="presOf" srcId="{585AE3CB-556D-4FFA-9011-EF75AAE69701}" destId="{F47641B6-9048-4282-862D-E3DA399321C5}" srcOrd="1" destOrd="0" presId="urn:microsoft.com/office/officeart/2005/8/layout/cycle8"/>
    <dgm:cxn modelId="{3342097D-356D-4A6F-9459-8BB583F222AB}" type="presOf" srcId="{516F606E-0998-4648-BBDF-549051F799E6}" destId="{F02F69BF-CFA9-4955-98C6-DA76199EA161}" srcOrd="1" destOrd="0" presId="urn:microsoft.com/office/officeart/2005/8/layout/cycle8"/>
    <dgm:cxn modelId="{6FA1F4E4-9E0D-443E-856A-DFA93D1A31AC}" srcId="{389C4AD6-FB01-473A-B165-AA195C14C1F7}" destId="{585AE3CB-556D-4FFA-9011-EF75AAE69701}" srcOrd="0" destOrd="0" parTransId="{38EE1EE8-0602-4B13-A133-530998AC936D}" sibTransId="{BB673F7B-0B7B-494E-98B8-407AD5121C96}"/>
    <dgm:cxn modelId="{BE2CFEBB-BA8E-4967-BAC9-0C615E5C174B}" type="presOf" srcId="{C060A7D0-44F7-447E-8F52-2FCAEA0C830B}" destId="{011036E6-AB7F-4517-8FBF-0D82332E9B74}" srcOrd="1" destOrd="0" presId="urn:microsoft.com/office/officeart/2005/8/layout/cycle8"/>
    <dgm:cxn modelId="{AB9F4F58-91BC-4B1E-9991-CE660E322D89}" type="presOf" srcId="{585AE3CB-556D-4FFA-9011-EF75AAE69701}" destId="{D42B66D9-8884-4E61-ABB8-59C5912E71DD}" srcOrd="0" destOrd="0" presId="urn:microsoft.com/office/officeart/2005/8/layout/cycle8"/>
    <dgm:cxn modelId="{C9E699C1-5976-4FAF-B32B-83F7D6D6FB97}" srcId="{389C4AD6-FB01-473A-B165-AA195C14C1F7}" destId="{516F606E-0998-4648-BBDF-549051F799E6}" srcOrd="1" destOrd="0" parTransId="{54682AEB-6B29-4127-811E-1E656AE5CAB8}" sibTransId="{22A67BE5-9BE0-4447-962A-1D18B833E597}"/>
    <dgm:cxn modelId="{9797D2E4-BBFA-4FDC-A437-6CD49D77FE92}" srcId="{389C4AD6-FB01-473A-B165-AA195C14C1F7}" destId="{C060A7D0-44F7-447E-8F52-2FCAEA0C830B}" srcOrd="2" destOrd="0" parTransId="{2BF5CC50-D292-42C2-AC66-CD86CF798729}" sibTransId="{7242AD24-A9CB-4CFE-9A7B-8653A439F7C3}"/>
    <dgm:cxn modelId="{485F1456-D9C3-4B2A-A73E-C4684380C937}" type="presOf" srcId="{389C4AD6-FB01-473A-B165-AA195C14C1F7}" destId="{7E0509FF-5E67-41FB-A5B2-CD3AE39A3662}" srcOrd="0" destOrd="0" presId="urn:microsoft.com/office/officeart/2005/8/layout/cycle8"/>
    <dgm:cxn modelId="{52EE06D4-E562-4D8F-9126-F86951471BF7}" type="presOf" srcId="{C060A7D0-44F7-447E-8F52-2FCAEA0C830B}" destId="{7659156D-ACE1-419B-85D6-57E04A4F56AE}" srcOrd="0" destOrd="0" presId="urn:microsoft.com/office/officeart/2005/8/layout/cycle8"/>
    <dgm:cxn modelId="{775BA709-50EE-4307-BA35-907F14F6E75E}" type="presOf" srcId="{516F606E-0998-4648-BBDF-549051F799E6}" destId="{A58E0826-F848-471F-AE68-7695C85E34AC}" srcOrd="0" destOrd="0" presId="urn:microsoft.com/office/officeart/2005/8/layout/cycle8"/>
    <dgm:cxn modelId="{37180E8D-2D6A-4823-B305-1B24FC2CB01E}" type="presParOf" srcId="{7E0509FF-5E67-41FB-A5B2-CD3AE39A3662}" destId="{D42B66D9-8884-4E61-ABB8-59C5912E71DD}" srcOrd="0" destOrd="0" presId="urn:microsoft.com/office/officeart/2005/8/layout/cycle8"/>
    <dgm:cxn modelId="{017A6048-37C1-455D-A8BF-2E93A605A388}" type="presParOf" srcId="{7E0509FF-5E67-41FB-A5B2-CD3AE39A3662}" destId="{C63CE9DF-E42F-4E1A-B064-C1BD59FBF57A}" srcOrd="1" destOrd="0" presId="urn:microsoft.com/office/officeart/2005/8/layout/cycle8"/>
    <dgm:cxn modelId="{6C884C0E-832C-4D9A-96F6-FFE93F1CA84E}" type="presParOf" srcId="{7E0509FF-5E67-41FB-A5B2-CD3AE39A3662}" destId="{4599A4F3-38FA-4E4F-9820-C1F32FEE0253}" srcOrd="2" destOrd="0" presId="urn:microsoft.com/office/officeart/2005/8/layout/cycle8"/>
    <dgm:cxn modelId="{1A4266B0-407F-4A6D-A14A-28751EEC2C29}" type="presParOf" srcId="{7E0509FF-5E67-41FB-A5B2-CD3AE39A3662}" destId="{F47641B6-9048-4282-862D-E3DA399321C5}" srcOrd="3" destOrd="0" presId="urn:microsoft.com/office/officeart/2005/8/layout/cycle8"/>
    <dgm:cxn modelId="{480DC313-22ED-4BFA-A306-6E9DA45F7EA3}" type="presParOf" srcId="{7E0509FF-5E67-41FB-A5B2-CD3AE39A3662}" destId="{A58E0826-F848-471F-AE68-7695C85E34AC}" srcOrd="4" destOrd="0" presId="urn:microsoft.com/office/officeart/2005/8/layout/cycle8"/>
    <dgm:cxn modelId="{36538F2F-24F6-4FBC-BC4E-15E174355D22}" type="presParOf" srcId="{7E0509FF-5E67-41FB-A5B2-CD3AE39A3662}" destId="{3469EE9E-BC09-48D8-ADC0-69CE309E169C}" srcOrd="5" destOrd="0" presId="urn:microsoft.com/office/officeart/2005/8/layout/cycle8"/>
    <dgm:cxn modelId="{D11ED97F-FC21-4243-9B78-A06972BC2125}" type="presParOf" srcId="{7E0509FF-5E67-41FB-A5B2-CD3AE39A3662}" destId="{15149ED1-F54D-4375-BA4B-B73150357B87}" srcOrd="6" destOrd="0" presId="urn:microsoft.com/office/officeart/2005/8/layout/cycle8"/>
    <dgm:cxn modelId="{C6935000-AAE9-4402-9219-93E40462FB58}" type="presParOf" srcId="{7E0509FF-5E67-41FB-A5B2-CD3AE39A3662}" destId="{F02F69BF-CFA9-4955-98C6-DA76199EA161}" srcOrd="7" destOrd="0" presId="urn:microsoft.com/office/officeart/2005/8/layout/cycle8"/>
    <dgm:cxn modelId="{2B724CEC-3EED-467F-9457-893E1A91BB8C}" type="presParOf" srcId="{7E0509FF-5E67-41FB-A5B2-CD3AE39A3662}" destId="{7659156D-ACE1-419B-85D6-57E04A4F56AE}" srcOrd="8" destOrd="0" presId="urn:microsoft.com/office/officeart/2005/8/layout/cycle8"/>
    <dgm:cxn modelId="{65C32A67-4FD5-46FE-A4AE-40D27211E659}" type="presParOf" srcId="{7E0509FF-5E67-41FB-A5B2-CD3AE39A3662}" destId="{EEC3F3D2-5CC5-48FB-B766-F6733FEE4F6A}" srcOrd="9" destOrd="0" presId="urn:microsoft.com/office/officeart/2005/8/layout/cycle8"/>
    <dgm:cxn modelId="{8A96AA32-46C8-4EB8-9FDD-02C77A18488D}" type="presParOf" srcId="{7E0509FF-5E67-41FB-A5B2-CD3AE39A3662}" destId="{8DD28524-9990-4A5D-8A61-B3110274CBC8}" srcOrd="10" destOrd="0" presId="urn:microsoft.com/office/officeart/2005/8/layout/cycle8"/>
    <dgm:cxn modelId="{3B3A7DB2-4AF1-4089-A815-E0E9082EC6E1}" type="presParOf" srcId="{7E0509FF-5E67-41FB-A5B2-CD3AE39A3662}" destId="{011036E6-AB7F-4517-8FBF-0D82332E9B74}" srcOrd="11" destOrd="0" presId="urn:microsoft.com/office/officeart/2005/8/layout/cycle8"/>
    <dgm:cxn modelId="{0A6DDD84-ADCD-4B97-96D8-29CC05D04DB2}" type="presParOf" srcId="{7E0509FF-5E67-41FB-A5B2-CD3AE39A3662}" destId="{923EF26E-2CDC-4692-A27C-1753C6FBA393}" srcOrd="12" destOrd="0" presId="urn:microsoft.com/office/officeart/2005/8/layout/cycle8"/>
    <dgm:cxn modelId="{41186683-49B3-4C18-B373-D0096198CDF4}" type="presParOf" srcId="{7E0509FF-5E67-41FB-A5B2-CD3AE39A3662}" destId="{DD988E0E-45A3-4754-918B-98856B7AFD7C}" srcOrd="13" destOrd="0" presId="urn:microsoft.com/office/officeart/2005/8/layout/cycle8"/>
    <dgm:cxn modelId="{46B92B3B-F1E9-4E4A-8C43-89A3B19616AF}" type="presParOf" srcId="{7E0509FF-5E67-41FB-A5B2-CD3AE39A3662}" destId="{CB525BFF-875F-4004-96FF-C76A2AA90A1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C4AD6-FB01-473A-B165-AA195C14C1F7}" type="doc">
      <dgm:prSet loTypeId="urn:microsoft.com/office/officeart/2005/8/layout/cycle8" loCatId="cycle" qsTypeId="urn:microsoft.com/office/officeart/2009/2/quickstyle/3d8" qsCatId="3D" csTypeId="urn:microsoft.com/office/officeart/2005/8/colors/colorful1" csCatId="colorful" phldr="1"/>
      <dgm:spPr/>
    </dgm:pt>
    <dgm:pt modelId="{585AE3CB-556D-4FFA-9011-EF75AAE69701}">
      <dgm:prSet phldrT="[Text]"/>
      <dgm:spPr/>
      <dgm:t>
        <a:bodyPr/>
        <a:lstStyle/>
        <a:p>
          <a:r>
            <a:rPr lang="ro-RO" dirty="0" smtClean="0"/>
            <a:t>SYSTEM</a:t>
          </a:r>
          <a:endParaRPr lang="ro-RO" dirty="0"/>
        </a:p>
      </dgm:t>
    </dgm:pt>
    <dgm:pt modelId="{38EE1EE8-0602-4B13-A133-530998AC936D}" type="parTrans" cxnId="{6FA1F4E4-9E0D-443E-856A-DFA93D1A31AC}">
      <dgm:prSet/>
      <dgm:spPr/>
      <dgm:t>
        <a:bodyPr/>
        <a:lstStyle/>
        <a:p>
          <a:endParaRPr lang="ro-RO"/>
        </a:p>
      </dgm:t>
    </dgm:pt>
    <dgm:pt modelId="{BB673F7B-0B7B-494E-98B8-407AD5121C96}" type="sibTrans" cxnId="{6FA1F4E4-9E0D-443E-856A-DFA93D1A31AC}">
      <dgm:prSet/>
      <dgm:spPr/>
      <dgm:t>
        <a:bodyPr/>
        <a:lstStyle/>
        <a:p>
          <a:endParaRPr lang="ro-RO"/>
        </a:p>
      </dgm:t>
    </dgm:pt>
    <dgm:pt modelId="{516F606E-0998-4648-BBDF-549051F799E6}">
      <dgm:prSet phldrT="[Text]"/>
      <dgm:spPr/>
      <dgm:t>
        <a:bodyPr/>
        <a:lstStyle/>
        <a:p>
          <a:r>
            <a:rPr lang="ro-RO" dirty="0" smtClean="0"/>
            <a:t>SOCIETY (LAW)</a:t>
          </a:r>
          <a:endParaRPr lang="ro-RO" dirty="0"/>
        </a:p>
      </dgm:t>
    </dgm:pt>
    <dgm:pt modelId="{54682AEB-6B29-4127-811E-1E656AE5CAB8}" type="parTrans" cxnId="{C9E699C1-5976-4FAF-B32B-83F7D6D6FB97}">
      <dgm:prSet/>
      <dgm:spPr/>
      <dgm:t>
        <a:bodyPr/>
        <a:lstStyle/>
        <a:p>
          <a:endParaRPr lang="ro-RO"/>
        </a:p>
      </dgm:t>
    </dgm:pt>
    <dgm:pt modelId="{22A67BE5-9BE0-4447-962A-1D18B833E597}" type="sibTrans" cxnId="{C9E699C1-5976-4FAF-B32B-83F7D6D6FB97}">
      <dgm:prSet/>
      <dgm:spPr/>
      <dgm:t>
        <a:bodyPr/>
        <a:lstStyle/>
        <a:p>
          <a:endParaRPr lang="ro-RO"/>
        </a:p>
      </dgm:t>
    </dgm:pt>
    <dgm:pt modelId="{C060A7D0-44F7-447E-8F52-2FCAEA0C830B}">
      <dgm:prSet phldrT="[Text]"/>
      <dgm:spPr/>
      <dgm:t>
        <a:bodyPr/>
        <a:lstStyle/>
        <a:p>
          <a:r>
            <a:rPr lang="ro-RO" dirty="0" smtClean="0"/>
            <a:t>LAND REGISTRAR</a:t>
          </a:r>
          <a:endParaRPr lang="ro-RO" dirty="0"/>
        </a:p>
      </dgm:t>
    </dgm:pt>
    <dgm:pt modelId="{2BF5CC50-D292-42C2-AC66-CD86CF798729}" type="parTrans" cxnId="{9797D2E4-BBFA-4FDC-A437-6CD49D77FE92}">
      <dgm:prSet/>
      <dgm:spPr/>
      <dgm:t>
        <a:bodyPr/>
        <a:lstStyle/>
        <a:p>
          <a:endParaRPr lang="ro-RO"/>
        </a:p>
      </dgm:t>
    </dgm:pt>
    <dgm:pt modelId="{7242AD24-A9CB-4CFE-9A7B-8653A439F7C3}" type="sibTrans" cxnId="{9797D2E4-BBFA-4FDC-A437-6CD49D77FE92}">
      <dgm:prSet/>
      <dgm:spPr/>
      <dgm:t>
        <a:bodyPr/>
        <a:lstStyle/>
        <a:p>
          <a:endParaRPr lang="ro-RO"/>
        </a:p>
      </dgm:t>
    </dgm:pt>
    <dgm:pt modelId="{7E0509FF-5E67-41FB-A5B2-CD3AE39A3662}" type="pres">
      <dgm:prSet presAssocID="{389C4AD6-FB01-473A-B165-AA195C14C1F7}" presName="compositeShape" presStyleCnt="0">
        <dgm:presLayoutVars>
          <dgm:chMax val="7"/>
          <dgm:dir/>
          <dgm:resizeHandles val="exact"/>
        </dgm:presLayoutVars>
      </dgm:prSet>
      <dgm:spPr/>
    </dgm:pt>
    <dgm:pt modelId="{D42B66D9-8884-4E61-ABB8-59C5912E71DD}" type="pres">
      <dgm:prSet presAssocID="{389C4AD6-FB01-473A-B165-AA195C14C1F7}" presName="wedge1" presStyleLbl="node1" presStyleIdx="0" presStyleCnt="3"/>
      <dgm:spPr/>
      <dgm:t>
        <a:bodyPr/>
        <a:lstStyle/>
        <a:p>
          <a:endParaRPr lang="ro-RO"/>
        </a:p>
      </dgm:t>
    </dgm:pt>
    <dgm:pt modelId="{C63CE9DF-E42F-4E1A-B064-C1BD59FBF57A}" type="pres">
      <dgm:prSet presAssocID="{389C4AD6-FB01-473A-B165-AA195C14C1F7}" presName="dummy1a" presStyleCnt="0"/>
      <dgm:spPr/>
    </dgm:pt>
    <dgm:pt modelId="{4599A4F3-38FA-4E4F-9820-C1F32FEE0253}" type="pres">
      <dgm:prSet presAssocID="{389C4AD6-FB01-473A-B165-AA195C14C1F7}" presName="dummy1b" presStyleCnt="0"/>
      <dgm:spPr/>
    </dgm:pt>
    <dgm:pt modelId="{F47641B6-9048-4282-862D-E3DA399321C5}" type="pres">
      <dgm:prSet presAssocID="{389C4AD6-FB01-473A-B165-AA195C14C1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8E0826-F848-471F-AE68-7695C85E34AC}" type="pres">
      <dgm:prSet presAssocID="{389C4AD6-FB01-473A-B165-AA195C14C1F7}" presName="wedge2" presStyleLbl="node1" presStyleIdx="1" presStyleCnt="3"/>
      <dgm:spPr/>
      <dgm:t>
        <a:bodyPr/>
        <a:lstStyle/>
        <a:p>
          <a:endParaRPr lang="ro-RO"/>
        </a:p>
      </dgm:t>
    </dgm:pt>
    <dgm:pt modelId="{3469EE9E-BC09-48D8-ADC0-69CE309E169C}" type="pres">
      <dgm:prSet presAssocID="{389C4AD6-FB01-473A-B165-AA195C14C1F7}" presName="dummy2a" presStyleCnt="0"/>
      <dgm:spPr/>
    </dgm:pt>
    <dgm:pt modelId="{15149ED1-F54D-4375-BA4B-B73150357B87}" type="pres">
      <dgm:prSet presAssocID="{389C4AD6-FB01-473A-B165-AA195C14C1F7}" presName="dummy2b" presStyleCnt="0"/>
      <dgm:spPr/>
    </dgm:pt>
    <dgm:pt modelId="{F02F69BF-CFA9-4955-98C6-DA76199EA161}" type="pres">
      <dgm:prSet presAssocID="{389C4AD6-FB01-473A-B165-AA195C14C1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659156D-ACE1-419B-85D6-57E04A4F56AE}" type="pres">
      <dgm:prSet presAssocID="{389C4AD6-FB01-473A-B165-AA195C14C1F7}" presName="wedge3" presStyleLbl="node1" presStyleIdx="2" presStyleCnt="3"/>
      <dgm:spPr/>
      <dgm:t>
        <a:bodyPr/>
        <a:lstStyle/>
        <a:p>
          <a:endParaRPr lang="ro-RO"/>
        </a:p>
      </dgm:t>
    </dgm:pt>
    <dgm:pt modelId="{EEC3F3D2-5CC5-48FB-B766-F6733FEE4F6A}" type="pres">
      <dgm:prSet presAssocID="{389C4AD6-FB01-473A-B165-AA195C14C1F7}" presName="dummy3a" presStyleCnt="0"/>
      <dgm:spPr/>
    </dgm:pt>
    <dgm:pt modelId="{8DD28524-9990-4A5D-8A61-B3110274CBC8}" type="pres">
      <dgm:prSet presAssocID="{389C4AD6-FB01-473A-B165-AA195C14C1F7}" presName="dummy3b" presStyleCnt="0"/>
      <dgm:spPr/>
    </dgm:pt>
    <dgm:pt modelId="{011036E6-AB7F-4517-8FBF-0D82332E9B74}" type="pres">
      <dgm:prSet presAssocID="{389C4AD6-FB01-473A-B165-AA195C14C1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23EF26E-2CDC-4692-A27C-1753C6FBA393}" type="pres">
      <dgm:prSet presAssocID="{BB673F7B-0B7B-494E-98B8-407AD5121C96}" presName="arrowWedge1" presStyleLbl="fgSibTrans2D1" presStyleIdx="0" presStyleCnt="3"/>
      <dgm:spPr/>
    </dgm:pt>
    <dgm:pt modelId="{DD988E0E-45A3-4754-918B-98856B7AFD7C}" type="pres">
      <dgm:prSet presAssocID="{22A67BE5-9BE0-4447-962A-1D18B833E597}" presName="arrowWedge2" presStyleLbl="fgSibTrans2D1" presStyleIdx="1" presStyleCnt="3"/>
      <dgm:spPr/>
    </dgm:pt>
    <dgm:pt modelId="{CB525BFF-875F-4004-96FF-C76A2AA90A16}" type="pres">
      <dgm:prSet presAssocID="{7242AD24-A9CB-4CFE-9A7B-8653A439F7C3}" presName="arrowWedge3" presStyleLbl="fgSibTrans2D1" presStyleIdx="2" presStyleCnt="3"/>
      <dgm:spPr/>
    </dgm:pt>
  </dgm:ptLst>
  <dgm:cxnLst>
    <dgm:cxn modelId="{EE97820D-43FF-4C0F-AF68-7A09AF9DA5E6}" type="presOf" srcId="{516F606E-0998-4648-BBDF-549051F799E6}" destId="{A58E0826-F848-471F-AE68-7695C85E34AC}" srcOrd="0" destOrd="0" presId="urn:microsoft.com/office/officeart/2005/8/layout/cycle8"/>
    <dgm:cxn modelId="{66A09A67-6A11-403A-85AA-082382B8A64C}" type="presOf" srcId="{516F606E-0998-4648-BBDF-549051F799E6}" destId="{F02F69BF-CFA9-4955-98C6-DA76199EA161}" srcOrd="1" destOrd="0" presId="urn:microsoft.com/office/officeart/2005/8/layout/cycle8"/>
    <dgm:cxn modelId="{6FA1F4E4-9E0D-443E-856A-DFA93D1A31AC}" srcId="{389C4AD6-FB01-473A-B165-AA195C14C1F7}" destId="{585AE3CB-556D-4FFA-9011-EF75AAE69701}" srcOrd="0" destOrd="0" parTransId="{38EE1EE8-0602-4B13-A133-530998AC936D}" sibTransId="{BB673F7B-0B7B-494E-98B8-407AD5121C96}"/>
    <dgm:cxn modelId="{4DFA1E78-68BF-4674-A761-68BFF408F3E4}" type="presOf" srcId="{C060A7D0-44F7-447E-8F52-2FCAEA0C830B}" destId="{011036E6-AB7F-4517-8FBF-0D82332E9B74}" srcOrd="1" destOrd="0" presId="urn:microsoft.com/office/officeart/2005/8/layout/cycle8"/>
    <dgm:cxn modelId="{C9E699C1-5976-4FAF-B32B-83F7D6D6FB97}" srcId="{389C4AD6-FB01-473A-B165-AA195C14C1F7}" destId="{516F606E-0998-4648-BBDF-549051F799E6}" srcOrd="1" destOrd="0" parTransId="{54682AEB-6B29-4127-811E-1E656AE5CAB8}" sibTransId="{22A67BE5-9BE0-4447-962A-1D18B833E597}"/>
    <dgm:cxn modelId="{E119C559-450C-476C-B31B-28843BB7151C}" type="presOf" srcId="{585AE3CB-556D-4FFA-9011-EF75AAE69701}" destId="{D42B66D9-8884-4E61-ABB8-59C5912E71DD}" srcOrd="0" destOrd="0" presId="urn:microsoft.com/office/officeart/2005/8/layout/cycle8"/>
    <dgm:cxn modelId="{714DECE3-A236-4999-930A-4F9F12F711DA}" type="presOf" srcId="{389C4AD6-FB01-473A-B165-AA195C14C1F7}" destId="{7E0509FF-5E67-41FB-A5B2-CD3AE39A3662}" srcOrd="0" destOrd="0" presId="urn:microsoft.com/office/officeart/2005/8/layout/cycle8"/>
    <dgm:cxn modelId="{EA955585-6FDF-4302-95CB-15F11B7D752F}" type="presOf" srcId="{585AE3CB-556D-4FFA-9011-EF75AAE69701}" destId="{F47641B6-9048-4282-862D-E3DA399321C5}" srcOrd="1" destOrd="0" presId="urn:microsoft.com/office/officeart/2005/8/layout/cycle8"/>
    <dgm:cxn modelId="{9797D2E4-BBFA-4FDC-A437-6CD49D77FE92}" srcId="{389C4AD6-FB01-473A-B165-AA195C14C1F7}" destId="{C060A7D0-44F7-447E-8F52-2FCAEA0C830B}" srcOrd="2" destOrd="0" parTransId="{2BF5CC50-D292-42C2-AC66-CD86CF798729}" sibTransId="{7242AD24-A9CB-4CFE-9A7B-8653A439F7C3}"/>
    <dgm:cxn modelId="{06656DF1-8178-4BC6-A87D-C14707316949}" type="presOf" srcId="{C060A7D0-44F7-447E-8F52-2FCAEA0C830B}" destId="{7659156D-ACE1-419B-85D6-57E04A4F56AE}" srcOrd="0" destOrd="0" presId="urn:microsoft.com/office/officeart/2005/8/layout/cycle8"/>
    <dgm:cxn modelId="{EA99CFFC-AD40-4C6F-9E16-A251706D0DA9}" type="presParOf" srcId="{7E0509FF-5E67-41FB-A5B2-CD3AE39A3662}" destId="{D42B66D9-8884-4E61-ABB8-59C5912E71DD}" srcOrd="0" destOrd="0" presId="urn:microsoft.com/office/officeart/2005/8/layout/cycle8"/>
    <dgm:cxn modelId="{65398F59-D8B4-4B0B-844C-27124F2DD49D}" type="presParOf" srcId="{7E0509FF-5E67-41FB-A5B2-CD3AE39A3662}" destId="{C63CE9DF-E42F-4E1A-B064-C1BD59FBF57A}" srcOrd="1" destOrd="0" presId="urn:microsoft.com/office/officeart/2005/8/layout/cycle8"/>
    <dgm:cxn modelId="{AC8DE519-6E3D-4DA9-A544-F37BA23BCF1F}" type="presParOf" srcId="{7E0509FF-5E67-41FB-A5B2-CD3AE39A3662}" destId="{4599A4F3-38FA-4E4F-9820-C1F32FEE0253}" srcOrd="2" destOrd="0" presId="urn:microsoft.com/office/officeart/2005/8/layout/cycle8"/>
    <dgm:cxn modelId="{F84D5F7E-2477-4A8D-9C7F-0347586409A1}" type="presParOf" srcId="{7E0509FF-5E67-41FB-A5B2-CD3AE39A3662}" destId="{F47641B6-9048-4282-862D-E3DA399321C5}" srcOrd="3" destOrd="0" presId="urn:microsoft.com/office/officeart/2005/8/layout/cycle8"/>
    <dgm:cxn modelId="{F82D04D4-4C0C-4CEC-8DCC-3A1BF87C4419}" type="presParOf" srcId="{7E0509FF-5E67-41FB-A5B2-CD3AE39A3662}" destId="{A58E0826-F848-471F-AE68-7695C85E34AC}" srcOrd="4" destOrd="0" presId="urn:microsoft.com/office/officeart/2005/8/layout/cycle8"/>
    <dgm:cxn modelId="{D26CF2A4-7E75-4C07-95D3-A80B40E7BEF4}" type="presParOf" srcId="{7E0509FF-5E67-41FB-A5B2-CD3AE39A3662}" destId="{3469EE9E-BC09-48D8-ADC0-69CE309E169C}" srcOrd="5" destOrd="0" presId="urn:microsoft.com/office/officeart/2005/8/layout/cycle8"/>
    <dgm:cxn modelId="{DAFD5962-B6E3-4284-83A7-6C3DC1F0EB9F}" type="presParOf" srcId="{7E0509FF-5E67-41FB-A5B2-CD3AE39A3662}" destId="{15149ED1-F54D-4375-BA4B-B73150357B87}" srcOrd="6" destOrd="0" presId="urn:microsoft.com/office/officeart/2005/8/layout/cycle8"/>
    <dgm:cxn modelId="{CE61182A-EC17-4D05-909E-9F22B72F66F0}" type="presParOf" srcId="{7E0509FF-5E67-41FB-A5B2-CD3AE39A3662}" destId="{F02F69BF-CFA9-4955-98C6-DA76199EA161}" srcOrd="7" destOrd="0" presId="urn:microsoft.com/office/officeart/2005/8/layout/cycle8"/>
    <dgm:cxn modelId="{76601528-B496-4CF8-94A8-CAC03704C4CB}" type="presParOf" srcId="{7E0509FF-5E67-41FB-A5B2-CD3AE39A3662}" destId="{7659156D-ACE1-419B-85D6-57E04A4F56AE}" srcOrd="8" destOrd="0" presId="urn:microsoft.com/office/officeart/2005/8/layout/cycle8"/>
    <dgm:cxn modelId="{0E7A6F7C-AF15-4191-915C-B3B5FE11F6D1}" type="presParOf" srcId="{7E0509FF-5E67-41FB-A5B2-CD3AE39A3662}" destId="{EEC3F3D2-5CC5-48FB-B766-F6733FEE4F6A}" srcOrd="9" destOrd="0" presId="urn:microsoft.com/office/officeart/2005/8/layout/cycle8"/>
    <dgm:cxn modelId="{23AEF62D-7B04-4D29-93B3-EA43CA79C7ED}" type="presParOf" srcId="{7E0509FF-5E67-41FB-A5B2-CD3AE39A3662}" destId="{8DD28524-9990-4A5D-8A61-B3110274CBC8}" srcOrd="10" destOrd="0" presId="urn:microsoft.com/office/officeart/2005/8/layout/cycle8"/>
    <dgm:cxn modelId="{8F1161CE-FB13-4BD0-89D2-44B9D9CA84CD}" type="presParOf" srcId="{7E0509FF-5E67-41FB-A5B2-CD3AE39A3662}" destId="{011036E6-AB7F-4517-8FBF-0D82332E9B74}" srcOrd="11" destOrd="0" presId="urn:microsoft.com/office/officeart/2005/8/layout/cycle8"/>
    <dgm:cxn modelId="{EEEAD103-7554-4CFA-81F9-39974BAB9B37}" type="presParOf" srcId="{7E0509FF-5E67-41FB-A5B2-CD3AE39A3662}" destId="{923EF26E-2CDC-4692-A27C-1753C6FBA393}" srcOrd="12" destOrd="0" presId="urn:microsoft.com/office/officeart/2005/8/layout/cycle8"/>
    <dgm:cxn modelId="{CF804474-7F49-438D-B054-522F416365E4}" type="presParOf" srcId="{7E0509FF-5E67-41FB-A5B2-CD3AE39A3662}" destId="{DD988E0E-45A3-4754-918B-98856B7AFD7C}" srcOrd="13" destOrd="0" presId="urn:microsoft.com/office/officeart/2005/8/layout/cycle8"/>
    <dgm:cxn modelId="{13387C33-06A0-40A6-8533-D3D393BB8C62}" type="presParOf" srcId="{7E0509FF-5E67-41FB-A5B2-CD3AE39A3662}" destId="{CB525BFF-875F-4004-96FF-C76A2AA90A1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4AD6-FB01-473A-B165-AA195C14C1F7}" type="doc">
      <dgm:prSet loTypeId="urn:microsoft.com/office/officeart/2005/8/layout/cycle8" loCatId="cycle" qsTypeId="urn:microsoft.com/office/officeart/2009/2/quickstyle/3d8" qsCatId="3D" csTypeId="urn:microsoft.com/office/officeart/2005/8/colors/colorful1" csCatId="colorful" phldr="1"/>
      <dgm:spPr/>
    </dgm:pt>
    <dgm:pt modelId="{585AE3CB-556D-4FFA-9011-EF75AAE69701}">
      <dgm:prSet phldrT="[Text]"/>
      <dgm:spPr/>
      <dgm:t>
        <a:bodyPr/>
        <a:lstStyle/>
        <a:p>
          <a:r>
            <a:rPr lang="ro-RO" dirty="0" smtClean="0"/>
            <a:t>SYSTEM</a:t>
          </a:r>
          <a:endParaRPr lang="ro-RO" dirty="0"/>
        </a:p>
      </dgm:t>
    </dgm:pt>
    <dgm:pt modelId="{38EE1EE8-0602-4B13-A133-530998AC936D}" type="parTrans" cxnId="{6FA1F4E4-9E0D-443E-856A-DFA93D1A31AC}">
      <dgm:prSet/>
      <dgm:spPr/>
      <dgm:t>
        <a:bodyPr/>
        <a:lstStyle/>
        <a:p>
          <a:endParaRPr lang="ro-RO"/>
        </a:p>
      </dgm:t>
    </dgm:pt>
    <dgm:pt modelId="{BB673F7B-0B7B-494E-98B8-407AD5121C96}" type="sibTrans" cxnId="{6FA1F4E4-9E0D-443E-856A-DFA93D1A31AC}">
      <dgm:prSet/>
      <dgm:spPr/>
      <dgm:t>
        <a:bodyPr/>
        <a:lstStyle/>
        <a:p>
          <a:endParaRPr lang="ro-RO"/>
        </a:p>
      </dgm:t>
    </dgm:pt>
    <dgm:pt modelId="{516F606E-0998-4648-BBDF-549051F799E6}">
      <dgm:prSet phldrT="[Text]"/>
      <dgm:spPr/>
      <dgm:t>
        <a:bodyPr/>
        <a:lstStyle/>
        <a:p>
          <a:r>
            <a:rPr lang="ro-RO" dirty="0" smtClean="0"/>
            <a:t>SOCIETY (LAW)</a:t>
          </a:r>
          <a:endParaRPr lang="ro-RO" dirty="0"/>
        </a:p>
      </dgm:t>
    </dgm:pt>
    <dgm:pt modelId="{54682AEB-6B29-4127-811E-1E656AE5CAB8}" type="parTrans" cxnId="{C9E699C1-5976-4FAF-B32B-83F7D6D6FB97}">
      <dgm:prSet/>
      <dgm:spPr/>
      <dgm:t>
        <a:bodyPr/>
        <a:lstStyle/>
        <a:p>
          <a:endParaRPr lang="ro-RO"/>
        </a:p>
      </dgm:t>
    </dgm:pt>
    <dgm:pt modelId="{22A67BE5-9BE0-4447-962A-1D18B833E597}" type="sibTrans" cxnId="{C9E699C1-5976-4FAF-B32B-83F7D6D6FB97}">
      <dgm:prSet/>
      <dgm:spPr/>
      <dgm:t>
        <a:bodyPr/>
        <a:lstStyle/>
        <a:p>
          <a:endParaRPr lang="ro-RO"/>
        </a:p>
      </dgm:t>
    </dgm:pt>
    <dgm:pt modelId="{C060A7D0-44F7-447E-8F52-2FCAEA0C830B}">
      <dgm:prSet phldrT="[Text]"/>
      <dgm:spPr/>
      <dgm:t>
        <a:bodyPr/>
        <a:lstStyle/>
        <a:p>
          <a:r>
            <a:rPr lang="ro-RO" dirty="0" smtClean="0"/>
            <a:t>LAND REGISTRAR</a:t>
          </a:r>
          <a:endParaRPr lang="ro-RO" dirty="0"/>
        </a:p>
      </dgm:t>
    </dgm:pt>
    <dgm:pt modelId="{2BF5CC50-D292-42C2-AC66-CD86CF798729}" type="parTrans" cxnId="{9797D2E4-BBFA-4FDC-A437-6CD49D77FE92}">
      <dgm:prSet/>
      <dgm:spPr/>
      <dgm:t>
        <a:bodyPr/>
        <a:lstStyle/>
        <a:p>
          <a:endParaRPr lang="ro-RO"/>
        </a:p>
      </dgm:t>
    </dgm:pt>
    <dgm:pt modelId="{7242AD24-A9CB-4CFE-9A7B-8653A439F7C3}" type="sibTrans" cxnId="{9797D2E4-BBFA-4FDC-A437-6CD49D77FE92}">
      <dgm:prSet/>
      <dgm:spPr/>
      <dgm:t>
        <a:bodyPr/>
        <a:lstStyle/>
        <a:p>
          <a:endParaRPr lang="ro-RO"/>
        </a:p>
      </dgm:t>
    </dgm:pt>
    <dgm:pt modelId="{7E0509FF-5E67-41FB-A5B2-CD3AE39A3662}" type="pres">
      <dgm:prSet presAssocID="{389C4AD6-FB01-473A-B165-AA195C14C1F7}" presName="compositeShape" presStyleCnt="0">
        <dgm:presLayoutVars>
          <dgm:chMax val="7"/>
          <dgm:dir/>
          <dgm:resizeHandles val="exact"/>
        </dgm:presLayoutVars>
      </dgm:prSet>
      <dgm:spPr/>
    </dgm:pt>
    <dgm:pt modelId="{D42B66D9-8884-4E61-ABB8-59C5912E71DD}" type="pres">
      <dgm:prSet presAssocID="{389C4AD6-FB01-473A-B165-AA195C14C1F7}" presName="wedge1" presStyleLbl="node1" presStyleIdx="0" presStyleCnt="3"/>
      <dgm:spPr/>
      <dgm:t>
        <a:bodyPr/>
        <a:lstStyle/>
        <a:p>
          <a:endParaRPr lang="ro-RO"/>
        </a:p>
      </dgm:t>
    </dgm:pt>
    <dgm:pt modelId="{C63CE9DF-E42F-4E1A-B064-C1BD59FBF57A}" type="pres">
      <dgm:prSet presAssocID="{389C4AD6-FB01-473A-B165-AA195C14C1F7}" presName="dummy1a" presStyleCnt="0"/>
      <dgm:spPr/>
    </dgm:pt>
    <dgm:pt modelId="{4599A4F3-38FA-4E4F-9820-C1F32FEE0253}" type="pres">
      <dgm:prSet presAssocID="{389C4AD6-FB01-473A-B165-AA195C14C1F7}" presName="dummy1b" presStyleCnt="0"/>
      <dgm:spPr/>
    </dgm:pt>
    <dgm:pt modelId="{F47641B6-9048-4282-862D-E3DA399321C5}" type="pres">
      <dgm:prSet presAssocID="{389C4AD6-FB01-473A-B165-AA195C14C1F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58E0826-F848-471F-AE68-7695C85E34AC}" type="pres">
      <dgm:prSet presAssocID="{389C4AD6-FB01-473A-B165-AA195C14C1F7}" presName="wedge2" presStyleLbl="node1" presStyleIdx="1" presStyleCnt="3"/>
      <dgm:spPr/>
      <dgm:t>
        <a:bodyPr/>
        <a:lstStyle/>
        <a:p>
          <a:endParaRPr lang="ro-RO"/>
        </a:p>
      </dgm:t>
    </dgm:pt>
    <dgm:pt modelId="{3469EE9E-BC09-48D8-ADC0-69CE309E169C}" type="pres">
      <dgm:prSet presAssocID="{389C4AD6-FB01-473A-B165-AA195C14C1F7}" presName="dummy2a" presStyleCnt="0"/>
      <dgm:spPr/>
    </dgm:pt>
    <dgm:pt modelId="{15149ED1-F54D-4375-BA4B-B73150357B87}" type="pres">
      <dgm:prSet presAssocID="{389C4AD6-FB01-473A-B165-AA195C14C1F7}" presName="dummy2b" presStyleCnt="0"/>
      <dgm:spPr/>
    </dgm:pt>
    <dgm:pt modelId="{F02F69BF-CFA9-4955-98C6-DA76199EA161}" type="pres">
      <dgm:prSet presAssocID="{389C4AD6-FB01-473A-B165-AA195C14C1F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659156D-ACE1-419B-85D6-57E04A4F56AE}" type="pres">
      <dgm:prSet presAssocID="{389C4AD6-FB01-473A-B165-AA195C14C1F7}" presName="wedge3" presStyleLbl="node1" presStyleIdx="2" presStyleCnt="3"/>
      <dgm:spPr/>
      <dgm:t>
        <a:bodyPr/>
        <a:lstStyle/>
        <a:p>
          <a:endParaRPr lang="ro-RO"/>
        </a:p>
      </dgm:t>
    </dgm:pt>
    <dgm:pt modelId="{EEC3F3D2-5CC5-48FB-B766-F6733FEE4F6A}" type="pres">
      <dgm:prSet presAssocID="{389C4AD6-FB01-473A-B165-AA195C14C1F7}" presName="dummy3a" presStyleCnt="0"/>
      <dgm:spPr/>
    </dgm:pt>
    <dgm:pt modelId="{8DD28524-9990-4A5D-8A61-B3110274CBC8}" type="pres">
      <dgm:prSet presAssocID="{389C4AD6-FB01-473A-B165-AA195C14C1F7}" presName="dummy3b" presStyleCnt="0"/>
      <dgm:spPr/>
    </dgm:pt>
    <dgm:pt modelId="{011036E6-AB7F-4517-8FBF-0D82332E9B74}" type="pres">
      <dgm:prSet presAssocID="{389C4AD6-FB01-473A-B165-AA195C14C1F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23EF26E-2CDC-4692-A27C-1753C6FBA393}" type="pres">
      <dgm:prSet presAssocID="{BB673F7B-0B7B-494E-98B8-407AD5121C96}" presName="arrowWedge1" presStyleLbl="fgSibTrans2D1" presStyleIdx="0" presStyleCnt="3"/>
      <dgm:spPr/>
    </dgm:pt>
    <dgm:pt modelId="{DD988E0E-45A3-4754-918B-98856B7AFD7C}" type="pres">
      <dgm:prSet presAssocID="{22A67BE5-9BE0-4447-962A-1D18B833E597}" presName="arrowWedge2" presStyleLbl="fgSibTrans2D1" presStyleIdx="1" presStyleCnt="3"/>
      <dgm:spPr/>
    </dgm:pt>
    <dgm:pt modelId="{CB525BFF-875F-4004-96FF-C76A2AA90A16}" type="pres">
      <dgm:prSet presAssocID="{7242AD24-A9CB-4CFE-9A7B-8653A439F7C3}" presName="arrowWedge3" presStyleLbl="fgSibTrans2D1" presStyleIdx="2" presStyleCnt="3"/>
      <dgm:spPr/>
    </dgm:pt>
  </dgm:ptLst>
  <dgm:cxnLst>
    <dgm:cxn modelId="{C22F035D-C4C1-4E2E-B9F3-D8A3F024A5DC}" type="presOf" srcId="{516F606E-0998-4648-BBDF-549051F799E6}" destId="{F02F69BF-CFA9-4955-98C6-DA76199EA161}" srcOrd="1" destOrd="0" presId="urn:microsoft.com/office/officeart/2005/8/layout/cycle8"/>
    <dgm:cxn modelId="{2A3A9101-BA1C-4881-A016-2773DD7EACDB}" type="presOf" srcId="{585AE3CB-556D-4FFA-9011-EF75AAE69701}" destId="{F47641B6-9048-4282-862D-E3DA399321C5}" srcOrd="1" destOrd="0" presId="urn:microsoft.com/office/officeart/2005/8/layout/cycle8"/>
    <dgm:cxn modelId="{6FA1F4E4-9E0D-443E-856A-DFA93D1A31AC}" srcId="{389C4AD6-FB01-473A-B165-AA195C14C1F7}" destId="{585AE3CB-556D-4FFA-9011-EF75AAE69701}" srcOrd="0" destOrd="0" parTransId="{38EE1EE8-0602-4B13-A133-530998AC936D}" sibTransId="{BB673F7B-0B7B-494E-98B8-407AD5121C96}"/>
    <dgm:cxn modelId="{C9E699C1-5976-4FAF-B32B-83F7D6D6FB97}" srcId="{389C4AD6-FB01-473A-B165-AA195C14C1F7}" destId="{516F606E-0998-4648-BBDF-549051F799E6}" srcOrd="1" destOrd="0" parTransId="{54682AEB-6B29-4127-811E-1E656AE5CAB8}" sibTransId="{22A67BE5-9BE0-4447-962A-1D18B833E597}"/>
    <dgm:cxn modelId="{B182766A-1597-4303-98A7-9DD4ED847046}" type="presOf" srcId="{C060A7D0-44F7-447E-8F52-2FCAEA0C830B}" destId="{011036E6-AB7F-4517-8FBF-0D82332E9B74}" srcOrd="1" destOrd="0" presId="urn:microsoft.com/office/officeart/2005/8/layout/cycle8"/>
    <dgm:cxn modelId="{43FEE13C-8177-4DFB-914A-683EA456259A}" type="presOf" srcId="{389C4AD6-FB01-473A-B165-AA195C14C1F7}" destId="{7E0509FF-5E67-41FB-A5B2-CD3AE39A3662}" srcOrd="0" destOrd="0" presId="urn:microsoft.com/office/officeart/2005/8/layout/cycle8"/>
    <dgm:cxn modelId="{FAA014C0-48FB-4B31-B84A-4EA631B7995B}" type="presOf" srcId="{C060A7D0-44F7-447E-8F52-2FCAEA0C830B}" destId="{7659156D-ACE1-419B-85D6-57E04A4F56AE}" srcOrd="0" destOrd="0" presId="urn:microsoft.com/office/officeart/2005/8/layout/cycle8"/>
    <dgm:cxn modelId="{BE76B3FA-1775-455E-A10A-52A0D19D20F1}" type="presOf" srcId="{516F606E-0998-4648-BBDF-549051F799E6}" destId="{A58E0826-F848-471F-AE68-7695C85E34AC}" srcOrd="0" destOrd="0" presId="urn:microsoft.com/office/officeart/2005/8/layout/cycle8"/>
    <dgm:cxn modelId="{8FFC231C-B0C8-427D-ADED-3173A8C23E35}" type="presOf" srcId="{585AE3CB-556D-4FFA-9011-EF75AAE69701}" destId="{D42B66D9-8884-4E61-ABB8-59C5912E71DD}" srcOrd="0" destOrd="0" presId="urn:microsoft.com/office/officeart/2005/8/layout/cycle8"/>
    <dgm:cxn modelId="{9797D2E4-BBFA-4FDC-A437-6CD49D77FE92}" srcId="{389C4AD6-FB01-473A-B165-AA195C14C1F7}" destId="{C060A7D0-44F7-447E-8F52-2FCAEA0C830B}" srcOrd="2" destOrd="0" parTransId="{2BF5CC50-D292-42C2-AC66-CD86CF798729}" sibTransId="{7242AD24-A9CB-4CFE-9A7B-8653A439F7C3}"/>
    <dgm:cxn modelId="{88AFF691-349A-4B63-BF9F-877A22A79182}" type="presParOf" srcId="{7E0509FF-5E67-41FB-A5B2-CD3AE39A3662}" destId="{D42B66D9-8884-4E61-ABB8-59C5912E71DD}" srcOrd="0" destOrd="0" presId="urn:microsoft.com/office/officeart/2005/8/layout/cycle8"/>
    <dgm:cxn modelId="{4D26D572-E8AC-4A6D-B055-5A8DC9EFF5EE}" type="presParOf" srcId="{7E0509FF-5E67-41FB-A5B2-CD3AE39A3662}" destId="{C63CE9DF-E42F-4E1A-B064-C1BD59FBF57A}" srcOrd="1" destOrd="0" presId="urn:microsoft.com/office/officeart/2005/8/layout/cycle8"/>
    <dgm:cxn modelId="{8E7B6D9F-3798-4A60-9B96-3476922BAE45}" type="presParOf" srcId="{7E0509FF-5E67-41FB-A5B2-CD3AE39A3662}" destId="{4599A4F3-38FA-4E4F-9820-C1F32FEE0253}" srcOrd="2" destOrd="0" presId="urn:microsoft.com/office/officeart/2005/8/layout/cycle8"/>
    <dgm:cxn modelId="{6130C611-D8EC-445C-B3B5-86BC11BC87B9}" type="presParOf" srcId="{7E0509FF-5E67-41FB-A5B2-CD3AE39A3662}" destId="{F47641B6-9048-4282-862D-E3DA399321C5}" srcOrd="3" destOrd="0" presId="urn:microsoft.com/office/officeart/2005/8/layout/cycle8"/>
    <dgm:cxn modelId="{B660E0E4-C2CE-4BBD-8D27-9E1691691D4D}" type="presParOf" srcId="{7E0509FF-5E67-41FB-A5B2-CD3AE39A3662}" destId="{A58E0826-F848-471F-AE68-7695C85E34AC}" srcOrd="4" destOrd="0" presId="urn:microsoft.com/office/officeart/2005/8/layout/cycle8"/>
    <dgm:cxn modelId="{D97744C6-F1D4-4443-A772-5D21DC94A662}" type="presParOf" srcId="{7E0509FF-5E67-41FB-A5B2-CD3AE39A3662}" destId="{3469EE9E-BC09-48D8-ADC0-69CE309E169C}" srcOrd="5" destOrd="0" presId="urn:microsoft.com/office/officeart/2005/8/layout/cycle8"/>
    <dgm:cxn modelId="{3BD3BE25-4364-49C7-AA55-26603C3EF46D}" type="presParOf" srcId="{7E0509FF-5E67-41FB-A5B2-CD3AE39A3662}" destId="{15149ED1-F54D-4375-BA4B-B73150357B87}" srcOrd="6" destOrd="0" presId="urn:microsoft.com/office/officeart/2005/8/layout/cycle8"/>
    <dgm:cxn modelId="{8502BB0B-E79A-467E-BCE9-CEFF7504AD31}" type="presParOf" srcId="{7E0509FF-5E67-41FB-A5B2-CD3AE39A3662}" destId="{F02F69BF-CFA9-4955-98C6-DA76199EA161}" srcOrd="7" destOrd="0" presId="urn:microsoft.com/office/officeart/2005/8/layout/cycle8"/>
    <dgm:cxn modelId="{389757AC-7683-47BB-8B89-2E158CAF4E3C}" type="presParOf" srcId="{7E0509FF-5E67-41FB-A5B2-CD3AE39A3662}" destId="{7659156D-ACE1-419B-85D6-57E04A4F56AE}" srcOrd="8" destOrd="0" presId="urn:microsoft.com/office/officeart/2005/8/layout/cycle8"/>
    <dgm:cxn modelId="{F2DDC1B9-3884-4930-8839-850FD669E0A1}" type="presParOf" srcId="{7E0509FF-5E67-41FB-A5B2-CD3AE39A3662}" destId="{EEC3F3D2-5CC5-48FB-B766-F6733FEE4F6A}" srcOrd="9" destOrd="0" presId="urn:microsoft.com/office/officeart/2005/8/layout/cycle8"/>
    <dgm:cxn modelId="{2E059027-1687-4559-B177-2EE1FC6C8B4F}" type="presParOf" srcId="{7E0509FF-5E67-41FB-A5B2-CD3AE39A3662}" destId="{8DD28524-9990-4A5D-8A61-B3110274CBC8}" srcOrd="10" destOrd="0" presId="urn:microsoft.com/office/officeart/2005/8/layout/cycle8"/>
    <dgm:cxn modelId="{EB3DB82D-8E1A-4E6D-A2ED-7A7EB2FC7F3B}" type="presParOf" srcId="{7E0509FF-5E67-41FB-A5B2-CD3AE39A3662}" destId="{011036E6-AB7F-4517-8FBF-0D82332E9B74}" srcOrd="11" destOrd="0" presId="urn:microsoft.com/office/officeart/2005/8/layout/cycle8"/>
    <dgm:cxn modelId="{7762F634-82E2-4F2B-9138-04F162FC3CD6}" type="presParOf" srcId="{7E0509FF-5E67-41FB-A5B2-CD3AE39A3662}" destId="{923EF26E-2CDC-4692-A27C-1753C6FBA393}" srcOrd="12" destOrd="0" presId="urn:microsoft.com/office/officeart/2005/8/layout/cycle8"/>
    <dgm:cxn modelId="{4363C1A5-8309-4B4D-8F1F-FFD9CF0999E2}" type="presParOf" srcId="{7E0509FF-5E67-41FB-A5B2-CD3AE39A3662}" destId="{DD988E0E-45A3-4754-918B-98856B7AFD7C}" srcOrd="13" destOrd="0" presId="urn:microsoft.com/office/officeart/2005/8/layout/cycle8"/>
    <dgm:cxn modelId="{5565108A-CD62-4EDA-A216-9A94FB5B2236}" type="presParOf" srcId="{7E0509FF-5E67-41FB-A5B2-CD3AE39A3662}" destId="{CB525BFF-875F-4004-96FF-C76A2AA90A1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3AFF6-40F8-4384-893A-F61D0E9C427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1C839E0D-E91F-4075-A1C3-CEF1780A31B5}">
      <dgm:prSet phldrT="[Text]"/>
      <dgm:spPr/>
      <dgm:t>
        <a:bodyPr/>
        <a:lstStyle/>
        <a:p>
          <a:r>
            <a:rPr lang="ro-RO" dirty="0" smtClean="0"/>
            <a:t>INTERACTIONS</a:t>
          </a:r>
          <a:endParaRPr lang="ro-RO" dirty="0"/>
        </a:p>
      </dgm:t>
    </dgm:pt>
    <dgm:pt modelId="{193C7C5D-1A28-47EB-B6C0-6FE55CEFF748}" type="parTrans" cxnId="{B7F4FE87-320D-468F-975C-3F4762EDC656}">
      <dgm:prSet/>
      <dgm:spPr/>
      <dgm:t>
        <a:bodyPr/>
        <a:lstStyle/>
        <a:p>
          <a:endParaRPr lang="ro-RO"/>
        </a:p>
      </dgm:t>
    </dgm:pt>
    <dgm:pt modelId="{12850089-83AB-4564-ABE9-DDBC1D942953}" type="sibTrans" cxnId="{B7F4FE87-320D-468F-975C-3F4762EDC656}">
      <dgm:prSet/>
      <dgm:spPr/>
      <dgm:t>
        <a:bodyPr/>
        <a:lstStyle/>
        <a:p>
          <a:endParaRPr lang="ro-RO"/>
        </a:p>
      </dgm:t>
    </dgm:pt>
    <dgm:pt modelId="{F2EF07ED-E60D-461A-8F3A-8573C9945BD0}">
      <dgm:prSet phldrT="[Text]"/>
      <dgm:spPr/>
      <dgm:t>
        <a:bodyPr/>
        <a:lstStyle/>
        <a:p>
          <a:r>
            <a:rPr lang="ro-RO" dirty="0" smtClean="0"/>
            <a:t>IT DEVELOPMENTS</a:t>
          </a:r>
          <a:endParaRPr lang="ro-RO" dirty="0"/>
        </a:p>
      </dgm:t>
    </dgm:pt>
    <dgm:pt modelId="{FB7E6B3E-AFDE-4340-9C14-31234D694E0B}" type="parTrans" cxnId="{B8A9D194-2F59-4ED1-92B1-8B9F1BA88EA7}">
      <dgm:prSet/>
      <dgm:spPr/>
      <dgm:t>
        <a:bodyPr/>
        <a:lstStyle/>
        <a:p>
          <a:endParaRPr lang="ro-RO"/>
        </a:p>
      </dgm:t>
    </dgm:pt>
    <dgm:pt modelId="{1AD50ED9-BA4D-47E7-820B-CF82ECA2E975}" type="sibTrans" cxnId="{B8A9D194-2F59-4ED1-92B1-8B9F1BA88EA7}">
      <dgm:prSet/>
      <dgm:spPr/>
      <dgm:t>
        <a:bodyPr/>
        <a:lstStyle/>
        <a:p>
          <a:endParaRPr lang="ro-RO"/>
        </a:p>
      </dgm:t>
    </dgm:pt>
    <dgm:pt modelId="{B8D9B2DB-7B08-4B2A-9148-0DBF56D5CC5F}">
      <dgm:prSet/>
      <dgm:spPr/>
      <dgm:t>
        <a:bodyPr/>
        <a:lstStyle/>
        <a:p>
          <a:r>
            <a:rPr lang="ro-RO" dirty="0" smtClean="0"/>
            <a:t>SPECIALIZATIONS</a:t>
          </a:r>
          <a:endParaRPr lang="ro-RO" dirty="0"/>
        </a:p>
      </dgm:t>
    </dgm:pt>
    <dgm:pt modelId="{044862DF-928D-4174-BF5A-C77E3674BF4F}" type="sibTrans" cxnId="{FF0126EF-9F2F-49AF-914A-FBD0E744380C}">
      <dgm:prSet/>
      <dgm:spPr/>
      <dgm:t>
        <a:bodyPr/>
        <a:lstStyle/>
        <a:p>
          <a:endParaRPr lang="ro-RO"/>
        </a:p>
      </dgm:t>
    </dgm:pt>
    <dgm:pt modelId="{2BBAF349-D590-49FA-A229-D196FB7EDEF1}" type="parTrans" cxnId="{FF0126EF-9F2F-49AF-914A-FBD0E744380C}">
      <dgm:prSet/>
      <dgm:spPr/>
      <dgm:t>
        <a:bodyPr/>
        <a:lstStyle/>
        <a:p>
          <a:endParaRPr lang="ro-RO"/>
        </a:p>
      </dgm:t>
    </dgm:pt>
    <dgm:pt modelId="{99AF1763-906F-4095-BC72-3BCE37D4B978}" type="pres">
      <dgm:prSet presAssocID="{A373AFF6-40F8-4384-893A-F61D0E9C42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56CDCC-5004-432E-AB2B-5260F2C2C6FA}" type="pres">
      <dgm:prSet presAssocID="{1C839E0D-E91F-4075-A1C3-CEF1780A31B5}" presName="parentLin" presStyleCnt="0"/>
      <dgm:spPr/>
    </dgm:pt>
    <dgm:pt modelId="{32562118-7FF5-42F4-90E1-B1C846256B9E}" type="pres">
      <dgm:prSet presAssocID="{1C839E0D-E91F-4075-A1C3-CEF1780A31B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4099E3B-2295-4F1B-A2B9-F848E8965280}" type="pres">
      <dgm:prSet presAssocID="{1C839E0D-E91F-4075-A1C3-CEF1780A31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31F7BF1-864F-4F4E-B2E4-F5BE5AC90891}" type="pres">
      <dgm:prSet presAssocID="{1C839E0D-E91F-4075-A1C3-CEF1780A31B5}" presName="negativeSpace" presStyleCnt="0"/>
      <dgm:spPr/>
    </dgm:pt>
    <dgm:pt modelId="{DAE5B6CF-3D55-4983-8B0E-360AE9DEF079}" type="pres">
      <dgm:prSet presAssocID="{1C839E0D-E91F-4075-A1C3-CEF1780A31B5}" presName="childText" presStyleLbl="conFgAcc1" presStyleIdx="0" presStyleCnt="3">
        <dgm:presLayoutVars>
          <dgm:bulletEnabled val="1"/>
        </dgm:presLayoutVars>
      </dgm:prSet>
      <dgm:spPr/>
    </dgm:pt>
    <dgm:pt modelId="{669083D4-A0B3-4540-B52E-A2BC1731BCE4}" type="pres">
      <dgm:prSet presAssocID="{12850089-83AB-4564-ABE9-DDBC1D942953}" presName="spaceBetweenRectangles" presStyleCnt="0"/>
      <dgm:spPr/>
    </dgm:pt>
    <dgm:pt modelId="{9B426001-360A-41F8-9BAE-7F37E2DD6707}" type="pres">
      <dgm:prSet presAssocID="{F2EF07ED-E60D-461A-8F3A-8573C9945BD0}" presName="parentLin" presStyleCnt="0"/>
      <dgm:spPr/>
    </dgm:pt>
    <dgm:pt modelId="{45042E3C-8B69-4BF8-BEF7-6BBD0027D1E1}" type="pres">
      <dgm:prSet presAssocID="{F2EF07ED-E60D-461A-8F3A-8573C9945BD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6943D0-7AF2-4148-BB35-B6C1FF6BD370}" type="pres">
      <dgm:prSet presAssocID="{F2EF07ED-E60D-461A-8F3A-8573C9945B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A913023-5A41-4248-94F1-C1991BA0EC9E}" type="pres">
      <dgm:prSet presAssocID="{F2EF07ED-E60D-461A-8F3A-8573C9945BD0}" presName="negativeSpace" presStyleCnt="0"/>
      <dgm:spPr/>
    </dgm:pt>
    <dgm:pt modelId="{37E0F02F-C986-4994-ADAB-1859F8F5D85C}" type="pres">
      <dgm:prSet presAssocID="{F2EF07ED-E60D-461A-8F3A-8573C9945BD0}" presName="childText" presStyleLbl="conFgAcc1" presStyleIdx="1" presStyleCnt="3">
        <dgm:presLayoutVars>
          <dgm:bulletEnabled val="1"/>
        </dgm:presLayoutVars>
      </dgm:prSet>
      <dgm:spPr/>
    </dgm:pt>
    <dgm:pt modelId="{DB95FACC-DE42-4209-8E58-90AF4650B46C}" type="pres">
      <dgm:prSet presAssocID="{1AD50ED9-BA4D-47E7-820B-CF82ECA2E975}" presName="spaceBetweenRectangles" presStyleCnt="0"/>
      <dgm:spPr/>
    </dgm:pt>
    <dgm:pt modelId="{132A4580-77E8-458E-9394-D7C5F2B0348A}" type="pres">
      <dgm:prSet presAssocID="{B8D9B2DB-7B08-4B2A-9148-0DBF56D5CC5F}" presName="parentLin" presStyleCnt="0"/>
      <dgm:spPr/>
    </dgm:pt>
    <dgm:pt modelId="{D6C5AE8A-9858-402B-A543-E072EBA006C7}" type="pres">
      <dgm:prSet presAssocID="{B8D9B2DB-7B08-4B2A-9148-0DBF56D5CC5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C6CE9F2-53A0-4B9E-9AD1-356839DD532C}" type="pres">
      <dgm:prSet presAssocID="{B8D9B2DB-7B08-4B2A-9148-0DBF56D5CC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6F6F5FB-4A74-4C4B-8AC0-DF766F09BD5C}" type="pres">
      <dgm:prSet presAssocID="{B8D9B2DB-7B08-4B2A-9148-0DBF56D5CC5F}" presName="negativeSpace" presStyleCnt="0"/>
      <dgm:spPr/>
    </dgm:pt>
    <dgm:pt modelId="{6D350598-289F-455B-80C1-FFBEDCA52D08}" type="pres">
      <dgm:prSet presAssocID="{B8D9B2DB-7B08-4B2A-9148-0DBF56D5CC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47F609-DFCF-404B-AA5A-0B852ED577F7}" type="presOf" srcId="{1C839E0D-E91F-4075-A1C3-CEF1780A31B5}" destId="{B4099E3B-2295-4F1B-A2B9-F848E8965280}" srcOrd="1" destOrd="0" presId="urn:microsoft.com/office/officeart/2005/8/layout/list1"/>
    <dgm:cxn modelId="{B8A9D194-2F59-4ED1-92B1-8B9F1BA88EA7}" srcId="{A373AFF6-40F8-4384-893A-F61D0E9C427B}" destId="{F2EF07ED-E60D-461A-8F3A-8573C9945BD0}" srcOrd="1" destOrd="0" parTransId="{FB7E6B3E-AFDE-4340-9C14-31234D694E0B}" sibTransId="{1AD50ED9-BA4D-47E7-820B-CF82ECA2E975}"/>
    <dgm:cxn modelId="{FF0126EF-9F2F-49AF-914A-FBD0E744380C}" srcId="{A373AFF6-40F8-4384-893A-F61D0E9C427B}" destId="{B8D9B2DB-7B08-4B2A-9148-0DBF56D5CC5F}" srcOrd="2" destOrd="0" parTransId="{2BBAF349-D590-49FA-A229-D196FB7EDEF1}" sibTransId="{044862DF-928D-4174-BF5A-C77E3674BF4F}"/>
    <dgm:cxn modelId="{5A440A3A-8C46-4606-B02A-71B1F1E0EE5E}" type="presOf" srcId="{B8D9B2DB-7B08-4B2A-9148-0DBF56D5CC5F}" destId="{7C6CE9F2-53A0-4B9E-9AD1-356839DD532C}" srcOrd="1" destOrd="0" presId="urn:microsoft.com/office/officeart/2005/8/layout/list1"/>
    <dgm:cxn modelId="{96D94D00-4CB0-491C-9D85-C1F826E5CA75}" type="presOf" srcId="{1C839E0D-E91F-4075-A1C3-CEF1780A31B5}" destId="{32562118-7FF5-42F4-90E1-B1C846256B9E}" srcOrd="0" destOrd="0" presId="urn:microsoft.com/office/officeart/2005/8/layout/list1"/>
    <dgm:cxn modelId="{2731290D-7E4D-4C6F-B012-BD03105797AC}" type="presOf" srcId="{B8D9B2DB-7B08-4B2A-9148-0DBF56D5CC5F}" destId="{D6C5AE8A-9858-402B-A543-E072EBA006C7}" srcOrd="0" destOrd="0" presId="urn:microsoft.com/office/officeart/2005/8/layout/list1"/>
    <dgm:cxn modelId="{45BCF419-DFCE-4591-B552-F71734410EF5}" type="presOf" srcId="{F2EF07ED-E60D-461A-8F3A-8573C9945BD0}" destId="{45042E3C-8B69-4BF8-BEF7-6BBD0027D1E1}" srcOrd="0" destOrd="0" presId="urn:microsoft.com/office/officeart/2005/8/layout/list1"/>
    <dgm:cxn modelId="{9E711E88-CA94-449E-A60B-606B6019AC81}" type="presOf" srcId="{F2EF07ED-E60D-461A-8F3A-8573C9945BD0}" destId="{906943D0-7AF2-4148-BB35-B6C1FF6BD370}" srcOrd="1" destOrd="0" presId="urn:microsoft.com/office/officeart/2005/8/layout/list1"/>
    <dgm:cxn modelId="{BD056665-DB99-4703-81A9-791E70D9AAEC}" type="presOf" srcId="{A373AFF6-40F8-4384-893A-F61D0E9C427B}" destId="{99AF1763-906F-4095-BC72-3BCE37D4B978}" srcOrd="0" destOrd="0" presId="urn:microsoft.com/office/officeart/2005/8/layout/list1"/>
    <dgm:cxn modelId="{B7F4FE87-320D-468F-975C-3F4762EDC656}" srcId="{A373AFF6-40F8-4384-893A-F61D0E9C427B}" destId="{1C839E0D-E91F-4075-A1C3-CEF1780A31B5}" srcOrd="0" destOrd="0" parTransId="{193C7C5D-1A28-47EB-B6C0-6FE55CEFF748}" sibTransId="{12850089-83AB-4564-ABE9-DDBC1D942953}"/>
    <dgm:cxn modelId="{B6C89B8E-666E-460F-B333-63B0AA612B59}" type="presParOf" srcId="{99AF1763-906F-4095-BC72-3BCE37D4B978}" destId="{1356CDCC-5004-432E-AB2B-5260F2C2C6FA}" srcOrd="0" destOrd="0" presId="urn:microsoft.com/office/officeart/2005/8/layout/list1"/>
    <dgm:cxn modelId="{76B5C310-D5DA-40A8-9887-7C47BF42E60B}" type="presParOf" srcId="{1356CDCC-5004-432E-AB2B-5260F2C2C6FA}" destId="{32562118-7FF5-42F4-90E1-B1C846256B9E}" srcOrd="0" destOrd="0" presId="urn:microsoft.com/office/officeart/2005/8/layout/list1"/>
    <dgm:cxn modelId="{33CF687E-A7DB-45C1-9251-ABC96C96389F}" type="presParOf" srcId="{1356CDCC-5004-432E-AB2B-5260F2C2C6FA}" destId="{B4099E3B-2295-4F1B-A2B9-F848E8965280}" srcOrd="1" destOrd="0" presId="urn:microsoft.com/office/officeart/2005/8/layout/list1"/>
    <dgm:cxn modelId="{41AFD0D5-E0D0-4E18-A559-DA60A3BFE129}" type="presParOf" srcId="{99AF1763-906F-4095-BC72-3BCE37D4B978}" destId="{331F7BF1-864F-4F4E-B2E4-F5BE5AC90891}" srcOrd="1" destOrd="0" presId="urn:microsoft.com/office/officeart/2005/8/layout/list1"/>
    <dgm:cxn modelId="{559DD5A7-4A18-4605-BD46-FE8860227D84}" type="presParOf" srcId="{99AF1763-906F-4095-BC72-3BCE37D4B978}" destId="{DAE5B6CF-3D55-4983-8B0E-360AE9DEF079}" srcOrd="2" destOrd="0" presId="urn:microsoft.com/office/officeart/2005/8/layout/list1"/>
    <dgm:cxn modelId="{753D6E90-1435-4DB8-B99B-73F66730203A}" type="presParOf" srcId="{99AF1763-906F-4095-BC72-3BCE37D4B978}" destId="{669083D4-A0B3-4540-B52E-A2BC1731BCE4}" srcOrd="3" destOrd="0" presId="urn:microsoft.com/office/officeart/2005/8/layout/list1"/>
    <dgm:cxn modelId="{3C569CE2-C1DF-4D7B-AF1E-806DE623AE59}" type="presParOf" srcId="{99AF1763-906F-4095-BC72-3BCE37D4B978}" destId="{9B426001-360A-41F8-9BAE-7F37E2DD6707}" srcOrd="4" destOrd="0" presId="urn:microsoft.com/office/officeart/2005/8/layout/list1"/>
    <dgm:cxn modelId="{9382B5A3-98BC-42DA-BBAA-694B14A73646}" type="presParOf" srcId="{9B426001-360A-41F8-9BAE-7F37E2DD6707}" destId="{45042E3C-8B69-4BF8-BEF7-6BBD0027D1E1}" srcOrd="0" destOrd="0" presId="urn:microsoft.com/office/officeart/2005/8/layout/list1"/>
    <dgm:cxn modelId="{325D5853-34F3-4A84-A10B-23FD371192C9}" type="presParOf" srcId="{9B426001-360A-41F8-9BAE-7F37E2DD6707}" destId="{906943D0-7AF2-4148-BB35-B6C1FF6BD370}" srcOrd="1" destOrd="0" presId="urn:microsoft.com/office/officeart/2005/8/layout/list1"/>
    <dgm:cxn modelId="{D929AAA7-D092-4A8C-8679-62B49954FE46}" type="presParOf" srcId="{99AF1763-906F-4095-BC72-3BCE37D4B978}" destId="{EA913023-5A41-4248-94F1-C1991BA0EC9E}" srcOrd="5" destOrd="0" presId="urn:microsoft.com/office/officeart/2005/8/layout/list1"/>
    <dgm:cxn modelId="{39915675-BB2C-460F-B9A2-9C811C46DF8C}" type="presParOf" srcId="{99AF1763-906F-4095-BC72-3BCE37D4B978}" destId="{37E0F02F-C986-4994-ADAB-1859F8F5D85C}" srcOrd="6" destOrd="0" presId="urn:microsoft.com/office/officeart/2005/8/layout/list1"/>
    <dgm:cxn modelId="{1E6F6CD4-48E0-46C0-9FB2-765E4188C0D3}" type="presParOf" srcId="{99AF1763-906F-4095-BC72-3BCE37D4B978}" destId="{DB95FACC-DE42-4209-8E58-90AF4650B46C}" srcOrd="7" destOrd="0" presId="urn:microsoft.com/office/officeart/2005/8/layout/list1"/>
    <dgm:cxn modelId="{F13C96B9-D82D-41F4-BAD5-B4EA6E89D953}" type="presParOf" srcId="{99AF1763-906F-4095-BC72-3BCE37D4B978}" destId="{132A4580-77E8-458E-9394-D7C5F2B0348A}" srcOrd="8" destOrd="0" presId="urn:microsoft.com/office/officeart/2005/8/layout/list1"/>
    <dgm:cxn modelId="{F44F5221-36EC-4ACA-91ED-78A4907A20A1}" type="presParOf" srcId="{132A4580-77E8-458E-9394-D7C5F2B0348A}" destId="{D6C5AE8A-9858-402B-A543-E072EBA006C7}" srcOrd="0" destOrd="0" presId="urn:microsoft.com/office/officeart/2005/8/layout/list1"/>
    <dgm:cxn modelId="{0B95DBBD-91BC-4A40-921B-3634996EDAFF}" type="presParOf" srcId="{132A4580-77E8-458E-9394-D7C5F2B0348A}" destId="{7C6CE9F2-53A0-4B9E-9AD1-356839DD532C}" srcOrd="1" destOrd="0" presId="urn:microsoft.com/office/officeart/2005/8/layout/list1"/>
    <dgm:cxn modelId="{2790D8B4-CDEF-4A72-8F4E-047094549D9A}" type="presParOf" srcId="{99AF1763-906F-4095-BC72-3BCE37D4B978}" destId="{56F6F5FB-4A74-4C4B-8AC0-DF766F09BD5C}" srcOrd="9" destOrd="0" presId="urn:microsoft.com/office/officeart/2005/8/layout/list1"/>
    <dgm:cxn modelId="{16E3A95A-4614-40D7-931E-88982D7059E9}" type="presParOf" srcId="{99AF1763-906F-4095-BC72-3BCE37D4B978}" destId="{6D350598-289F-455B-80C1-FFBEDCA52D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66D9-8884-4E61-ABB8-59C5912E71DD}">
      <dsp:nvSpPr>
        <dsp:cNvPr id="0" name=""/>
        <dsp:cNvSpPr/>
      </dsp:nvSpPr>
      <dsp:spPr>
        <a:xfrm>
          <a:off x="3516732" y="346879"/>
          <a:ext cx="4482756" cy="448275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SYSTEM</a:t>
          </a:r>
          <a:endParaRPr lang="ro-RO" sz="2400" kern="1200" dirty="0"/>
        </a:p>
      </dsp:txBody>
      <dsp:txXfrm>
        <a:off x="5879252" y="1296797"/>
        <a:ext cx="1600984" cy="1334153"/>
      </dsp:txXfrm>
    </dsp:sp>
    <dsp:sp modelId="{A58E0826-F848-471F-AE68-7695C85E34AC}">
      <dsp:nvSpPr>
        <dsp:cNvPr id="0" name=""/>
        <dsp:cNvSpPr/>
      </dsp:nvSpPr>
      <dsp:spPr>
        <a:xfrm>
          <a:off x="3424409" y="506978"/>
          <a:ext cx="4482756" cy="448275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SOCIETY (LAW)</a:t>
          </a:r>
          <a:endParaRPr lang="ro-RO" sz="2400" kern="1200" dirty="0"/>
        </a:p>
      </dsp:txBody>
      <dsp:txXfrm>
        <a:off x="4491732" y="3415433"/>
        <a:ext cx="2401476" cy="1174055"/>
      </dsp:txXfrm>
    </dsp:sp>
    <dsp:sp modelId="{7659156D-ACE1-419B-85D6-57E04A4F56AE}">
      <dsp:nvSpPr>
        <dsp:cNvPr id="0" name=""/>
        <dsp:cNvSpPr/>
      </dsp:nvSpPr>
      <dsp:spPr>
        <a:xfrm>
          <a:off x="3332085" y="346879"/>
          <a:ext cx="4482756" cy="448275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LAND REGISTRAR</a:t>
          </a:r>
          <a:endParaRPr lang="ro-RO" sz="2400" kern="1200" dirty="0"/>
        </a:p>
      </dsp:txBody>
      <dsp:txXfrm>
        <a:off x="3851338" y="1296797"/>
        <a:ext cx="1600984" cy="1334153"/>
      </dsp:txXfrm>
    </dsp:sp>
    <dsp:sp modelId="{923EF26E-2CDC-4692-A27C-1753C6FBA393}">
      <dsp:nvSpPr>
        <dsp:cNvPr id="0" name=""/>
        <dsp:cNvSpPr/>
      </dsp:nvSpPr>
      <dsp:spPr>
        <a:xfrm>
          <a:off x="3239598" y="69375"/>
          <a:ext cx="5037764" cy="50377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88E0E-45A3-4754-918B-98856B7AFD7C}">
      <dsp:nvSpPr>
        <dsp:cNvPr id="0" name=""/>
        <dsp:cNvSpPr/>
      </dsp:nvSpPr>
      <dsp:spPr>
        <a:xfrm>
          <a:off x="3146905" y="229191"/>
          <a:ext cx="5037764" cy="50377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25BFF-875F-4004-96FF-C76A2AA90A16}">
      <dsp:nvSpPr>
        <dsp:cNvPr id="0" name=""/>
        <dsp:cNvSpPr/>
      </dsp:nvSpPr>
      <dsp:spPr>
        <a:xfrm>
          <a:off x="3054211" y="69375"/>
          <a:ext cx="5037764" cy="50377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66D9-8884-4E61-ABB8-59C5912E71DD}">
      <dsp:nvSpPr>
        <dsp:cNvPr id="0" name=""/>
        <dsp:cNvSpPr/>
      </dsp:nvSpPr>
      <dsp:spPr>
        <a:xfrm>
          <a:off x="3516732" y="346879"/>
          <a:ext cx="4482756" cy="448275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SYSTEM</a:t>
          </a:r>
          <a:endParaRPr lang="ro-RO" sz="2400" kern="1200" dirty="0"/>
        </a:p>
      </dsp:txBody>
      <dsp:txXfrm>
        <a:off x="5879252" y="1296797"/>
        <a:ext cx="1600984" cy="1334153"/>
      </dsp:txXfrm>
    </dsp:sp>
    <dsp:sp modelId="{A58E0826-F848-471F-AE68-7695C85E34AC}">
      <dsp:nvSpPr>
        <dsp:cNvPr id="0" name=""/>
        <dsp:cNvSpPr/>
      </dsp:nvSpPr>
      <dsp:spPr>
        <a:xfrm>
          <a:off x="3424409" y="506978"/>
          <a:ext cx="4482756" cy="448275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SOCIETY (LAW)</a:t>
          </a:r>
          <a:endParaRPr lang="ro-RO" sz="2400" kern="1200" dirty="0"/>
        </a:p>
      </dsp:txBody>
      <dsp:txXfrm>
        <a:off x="4491732" y="3415433"/>
        <a:ext cx="2401476" cy="1174055"/>
      </dsp:txXfrm>
    </dsp:sp>
    <dsp:sp modelId="{7659156D-ACE1-419B-85D6-57E04A4F56AE}">
      <dsp:nvSpPr>
        <dsp:cNvPr id="0" name=""/>
        <dsp:cNvSpPr/>
      </dsp:nvSpPr>
      <dsp:spPr>
        <a:xfrm>
          <a:off x="3332085" y="346879"/>
          <a:ext cx="4482756" cy="448275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LAND REGISTRAR</a:t>
          </a:r>
          <a:endParaRPr lang="ro-RO" sz="2400" kern="1200" dirty="0"/>
        </a:p>
      </dsp:txBody>
      <dsp:txXfrm>
        <a:off x="3851338" y="1296797"/>
        <a:ext cx="1600984" cy="1334153"/>
      </dsp:txXfrm>
    </dsp:sp>
    <dsp:sp modelId="{923EF26E-2CDC-4692-A27C-1753C6FBA393}">
      <dsp:nvSpPr>
        <dsp:cNvPr id="0" name=""/>
        <dsp:cNvSpPr/>
      </dsp:nvSpPr>
      <dsp:spPr>
        <a:xfrm>
          <a:off x="3239598" y="69375"/>
          <a:ext cx="5037764" cy="50377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88E0E-45A3-4754-918B-98856B7AFD7C}">
      <dsp:nvSpPr>
        <dsp:cNvPr id="0" name=""/>
        <dsp:cNvSpPr/>
      </dsp:nvSpPr>
      <dsp:spPr>
        <a:xfrm>
          <a:off x="3146905" y="229191"/>
          <a:ext cx="5037764" cy="50377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25BFF-875F-4004-96FF-C76A2AA90A16}">
      <dsp:nvSpPr>
        <dsp:cNvPr id="0" name=""/>
        <dsp:cNvSpPr/>
      </dsp:nvSpPr>
      <dsp:spPr>
        <a:xfrm>
          <a:off x="3054211" y="69375"/>
          <a:ext cx="5037764" cy="50377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66D9-8884-4E61-ABB8-59C5912E71DD}">
      <dsp:nvSpPr>
        <dsp:cNvPr id="0" name=""/>
        <dsp:cNvSpPr/>
      </dsp:nvSpPr>
      <dsp:spPr>
        <a:xfrm>
          <a:off x="3516732" y="346879"/>
          <a:ext cx="4482756" cy="448275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SYSTEM</a:t>
          </a:r>
          <a:endParaRPr lang="ro-RO" sz="2400" kern="1200" dirty="0"/>
        </a:p>
      </dsp:txBody>
      <dsp:txXfrm>
        <a:off x="5879252" y="1296797"/>
        <a:ext cx="1600984" cy="1334153"/>
      </dsp:txXfrm>
    </dsp:sp>
    <dsp:sp modelId="{A58E0826-F848-471F-AE68-7695C85E34AC}">
      <dsp:nvSpPr>
        <dsp:cNvPr id="0" name=""/>
        <dsp:cNvSpPr/>
      </dsp:nvSpPr>
      <dsp:spPr>
        <a:xfrm>
          <a:off x="3424409" y="506978"/>
          <a:ext cx="4482756" cy="448275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SOCIETY (LAW)</a:t>
          </a:r>
          <a:endParaRPr lang="ro-RO" sz="2400" kern="1200" dirty="0"/>
        </a:p>
      </dsp:txBody>
      <dsp:txXfrm>
        <a:off x="4491732" y="3415433"/>
        <a:ext cx="2401476" cy="1174055"/>
      </dsp:txXfrm>
    </dsp:sp>
    <dsp:sp modelId="{7659156D-ACE1-419B-85D6-57E04A4F56AE}">
      <dsp:nvSpPr>
        <dsp:cNvPr id="0" name=""/>
        <dsp:cNvSpPr/>
      </dsp:nvSpPr>
      <dsp:spPr>
        <a:xfrm>
          <a:off x="3332085" y="346879"/>
          <a:ext cx="4482756" cy="448275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LAND REGISTRAR</a:t>
          </a:r>
          <a:endParaRPr lang="ro-RO" sz="2400" kern="1200" dirty="0"/>
        </a:p>
      </dsp:txBody>
      <dsp:txXfrm>
        <a:off x="3851338" y="1296797"/>
        <a:ext cx="1600984" cy="1334153"/>
      </dsp:txXfrm>
    </dsp:sp>
    <dsp:sp modelId="{923EF26E-2CDC-4692-A27C-1753C6FBA393}">
      <dsp:nvSpPr>
        <dsp:cNvPr id="0" name=""/>
        <dsp:cNvSpPr/>
      </dsp:nvSpPr>
      <dsp:spPr>
        <a:xfrm>
          <a:off x="3239598" y="69375"/>
          <a:ext cx="5037764" cy="50377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88E0E-45A3-4754-918B-98856B7AFD7C}">
      <dsp:nvSpPr>
        <dsp:cNvPr id="0" name=""/>
        <dsp:cNvSpPr/>
      </dsp:nvSpPr>
      <dsp:spPr>
        <a:xfrm>
          <a:off x="3146905" y="229191"/>
          <a:ext cx="5037764" cy="50377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25BFF-875F-4004-96FF-C76A2AA90A16}">
      <dsp:nvSpPr>
        <dsp:cNvPr id="0" name=""/>
        <dsp:cNvSpPr/>
      </dsp:nvSpPr>
      <dsp:spPr>
        <a:xfrm>
          <a:off x="3054211" y="69375"/>
          <a:ext cx="5037764" cy="50377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5B6CF-3D55-4983-8B0E-360AE9DEF079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99E3B-2295-4F1B-A2B9-F848E8965280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100" kern="1200" dirty="0" smtClean="0"/>
            <a:t>INTERACTIONS</a:t>
          </a:r>
          <a:endParaRPr lang="ro-RO" sz="4100" kern="1200" dirty="0"/>
        </a:p>
      </dsp:txBody>
      <dsp:txXfrm>
        <a:off x="465483" y="89476"/>
        <a:ext cx="5571434" cy="1092154"/>
      </dsp:txXfrm>
    </dsp:sp>
    <dsp:sp modelId="{37E0F02F-C986-4994-ADAB-1859F8F5D85C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481439"/>
              <a:satOff val="-14650"/>
              <a:lumOff val="9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943D0-7AF2-4148-BB35-B6C1FF6BD370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accent2">
            <a:hueOff val="-7481439"/>
            <a:satOff val="-14650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100" kern="1200" dirty="0" smtClean="0"/>
            <a:t>IT DEVELOPMENTS</a:t>
          </a:r>
          <a:endParaRPr lang="ro-RO" sz="4100" kern="1200" dirty="0"/>
        </a:p>
      </dsp:txBody>
      <dsp:txXfrm>
        <a:off x="465483" y="1949236"/>
        <a:ext cx="5571434" cy="1092154"/>
      </dsp:txXfrm>
    </dsp:sp>
    <dsp:sp modelId="{6D350598-289F-455B-80C1-FFBEDCA52D08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62877"/>
              <a:satOff val="-29301"/>
              <a:lumOff val="19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CE9F2-53A0-4B9E-9AD1-356839DD532C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accent2">
            <a:hueOff val="-14962877"/>
            <a:satOff val="-29301"/>
            <a:lumOff val="19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100" kern="1200" dirty="0" smtClean="0"/>
            <a:t>SPECIALIZATIONS</a:t>
          </a:r>
          <a:endParaRPr lang="ro-RO" sz="4100" kern="1200" dirty="0"/>
        </a:p>
      </dsp:txBody>
      <dsp:txXfrm>
        <a:off x="465483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22-Nov-22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22-Nov-22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=""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="" xmlns:a16="http://schemas.microsoft.com/office/drawing/2014/main" id="{3E8A46E0-47C2-4441-B7DD-F621A80F1F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=""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=""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=""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4251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=""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=""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337" r="18663"/>
          <a:stretch>
            <a:fillRect/>
          </a:stretch>
        </p:blipFill>
        <p:spPr>
          <a:xfrm>
            <a:off x="1" y="260350"/>
            <a:ext cx="12189884" cy="108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Arial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9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=""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648980"/>
          </a:xfrm>
        </p:spPr>
        <p:txBody>
          <a:bodyPr/>
          <a:lstStyle/>
          <a:p>
            <a:pPr algn="l"/>
            <a:r>
              <a:rPr lang="ro-RO" dirty="0" smtClean="0"/>
              <a:t>LAND REGISTRAR’S STATUTE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12 LR - legal background</a:t>
            </a:r>
          </a:p>
          <a:p>
            <a:pPr marL="0" indent="0">
              <a:buNone/>
            </a:pPr>
            <a:r>
              <a:rPr lang="ro-RO" sz="2800" b="1" dirty="0"/>
              <a:t>2</a:t>
            </a:r>
            <a:r>
              <a:rPr lang="ro-RO" sz="2800" b="1" dirty="0" smtClean="0"/>
              <a:t> LR – legal background and alternatives</a:t>
            </a:r>
          </a:p>
          <a:p>
            <a:pPr marL="0" indent="0">
              <a:buNone/>
            </a:pPr>
            <a:r>
              <a:rPr lang="ro-RO" sz="2800" b="1" dirty="0"/>
              <a:t>5</a:t>
            </a:r>
            <a:r>
              <a:rPr lang="ro-RO" sz="2800" b="1" dirty="0" smtClean="0"/>
              <a:t> LR – no legal background required</a:t>
            </a:r>
            <a:endParaRPr lang="ro-RO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/>
              <a:t>8</a:t>
            </a:r>
            <a:r>
              <a:rPr lang="ro-RO" sz="2800" b="1" dirty="0" smtClean="0"/>
              <a:t> LR – requires special qualifications</a:t>
            </a:r>
          </a:p>
          <a:p>
            <a:pPr marL="0" indent="0">
              <a:buNone/>
            </a:pPr>
            <a:r>
              <a:rPr lang="ro-RO" sz="2800" b="1" dirty="0" smtClean="0"/>
              <a:t>11 LR – no special qualification required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3,5 LR – EU legislation trainings</a:t>
            </a:r>
          </a:p>
          <a:p>
            <a:pPr marL="0" indent="0">
              <a:buNone/>
            </a:pPr>
            <a:r>
              <a:rPr lang="ro-RO" sz="2800" b="1" dirty="0" smtClean="0"/>
              <a:t>15 LR – nope...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MAIN FEATURES:</a:t>
            </a:r>
          </a:p>
          <a:p>
            <a:pPr>
              <a:buFontTx/>
              <a:buChar char="-"/>
            </a:pPr>
            <a:r>
              <a:rPr lang="ro-RO" sz="2800" b="1" dirty="0" smtClean="0"/>
              <a:t>independence/autonomy</a:t>
            </a:r>
          </a:p>
          <a:p>
            <a:pPr>
              <a:buFontTx/>
              <a:buChar char="-"/>
            </a:pPr>
            <a:r>
              <a:rPr lang="ro-RO" sz="2800" b="1" dirty="0" smtClean="0"/>
              <a:t>Responsibility</a:t>
            </a:r>
          </a:p>
          <a:p>
            <a:pPr>
              <a:buFontTx/>
              <a:buChar char="-"/>
            </a:pPr>
            <a:r>
              <a:rPr lang="ro-RO" sz="2800" b="1" dirty="0" smtClean="0"/>
              <a:t>Impartiality</a:t>
            </a:r>
          </a:p>
          <a:p>
            <a:pPr>
              <a:buFontTx/>
              <a:buChar char="-"/>
            </a:pPr>
            <a:endParaRPr lang="ro-RO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097741"/>
            <a:ext cx="11331625" cy="4273610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FEATURES TO BE PRESERVED IN EU STATUTE:</a:t>
            </a:r>
          </a:p>
          <a:p>
            <a:pPr marL="0" indent="0">
              <a:buNone/>
            </a:pPr>
            <a:endParaRPr lang="ro-RO" sz="2800" b="1" dirty="0" smtClean="0"/>
          </a:p>
          <a:p>
            <a:pPr lvl="1"/>
            <a:r>
              <a:rPr lang="ro-RO" sz="2600" dirty="0"/>
              <a:t>Independence or </a:t>
            </a:r>
            <a:r>
              <a:rPr lang="ro-RO" sz="2600" dirty="0" smtClean="0"/>
              <a:t>autonomy</a:t>
            </a:r>
            <a:endParaRPr lang="ro-RO" sz="2600" dirty="0"/>
          </a:p>
          <a:p>
            <a:pPr lvl="1"/>
            <a:r>
              <a:rPr lang="ro-RO" sz="2600" dirty="0"/>
              <a:t>I</a:t>
            </a:r>
            <a:r>
              <a:rPr lang="ro-RO" sz="2600" dirty="0" smtClean="0"/>
              <a:t>mpartiality</a:t>
            </a:r>
            <a:endParaRPr lang="ro-RO" sz="2600" dirty="0"/>
          </a:p>
          <a:p>
            <a:pPr lvl="1"/>
            <a:r>
              <a:rPr lang="en-US" sz="2600" dirty="0" smtClean="0"/>
              <a:t>Only </a:t>
            </a:r>
            <a:r>
              <a:rPr lang="en-US" sz="2600" dirty="0"/>
              <a:t>subject to legal premises (in short, to law</a:t>
            </a:r>
            <a:r>
              <a:rPr lang="en-US" sz="2600" dirty="0" smtClean="0"/>
              <a:t>)</a:t>
            </a:r>
            <a:endParaRPr lang="ro-RO" sz="2600" dirty="0"/>
          </a:p>
          <a:p>
            <a:pPr lvl="1"/>
            <a:r>
              <a:rPr lang="en-US" sz="2600" dirty="0" smtClean="0"/>
              <a:t>Exclusivity </a:t>
            </a:r>
            <a:r>
              <a:rPr lang="en-US" sz="2600" dirty="0"/>
              <a:t>in the exercise of his duty</a:t>
            </a:r>
          </a:p>
          <a:p>
            <a:pPr lvl="1"/>
            <a:r>
              <a:rPr lang="ro-RO" sz="2600" dirty="0" smtClean="0"/>
              <a:t>Responsibility</a:t>
            </a:r>
          </a:p>
          <a:p>
            <a:pPr lvl="1"/>
            <a:r>
              <a:rPr lang="ro-RO" sz="2600" dirty="0"/>
              <a:t>„guardians of the citizen’s rights”</a:t>
            </a:r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331625" cy="5120775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EU STATUTE IMPACT:</a:t>
            </a:r>
          </a:p>
          <a:p>
            <a:pPr marL="0" indent="0">
              <a:buNone/>
            </a:pPr>
            <a:endParaRPr lang="ro-RO" sz="2800" b="1" dirty="0" smtClean="0"/>
          </a:p>
          <a:p>
            <a:pPr lvl="1"/>
            <a:r>
              <a:rPr lang="ro-RO" sz="2400" dirty="0" smtClean="0"/>
              <a:t>Benefit from different perspectives  (i.e. Interconnection)</a:t>
            </a:r>
            <a:endParaRPr lang="ro-RO" sz="2400" dirty="0"/>
          </a:p>
          <a:p>
            <a:pPr lvl="1"/>
            <a:r>
              <a:rPr lang="ro-RO" sz="2400" dirty="0" smtClean="0"/>
              <a:t>An instrument to protect the values like independence and autonomy </a:t>
            </a:r>
            <a:endParaRPr lang="ro-RO" sz="2400" dirty="0"/>
          </a:p>
          <a:p>
            <a:pPr lvl="1"/>
            <a:r>
              <a:rPr lang="ro-RO" sz="2400" dirty="0" smtClean="0"/>
              <a:t>An expresion of general principles underlying land registry</a:t>
            </a:r>
            <a:endParaRPr lang="ro-RO" sz="2400" dirty="0"/>
          </a:p>
          <a:p>
            <a:pPr lvl="1"/>
            <a:r>
              <a:rPr lang="ro-RO" sz="2400" dirty="0" smtClean="0"/>
              <a:t>A highlight of the role played by the land registry and for its better understanding</a:t>
            </a:r>
            <a:endParaRPr lang="en-US" sz="2400" dirty="0"/>
          </a:p>
          <a:p>
            <a:pPr lvl="1"/>
            <a:r>
              <a:rPr lang="ro-RO" sz="2400" dirty="0" smtClean="0"/>
              <a:t>Useful for  harmonized, transparent and secure interoperability of LR</a:t>
            </a:r>
          </a:p>
          <a:p>
            <a:pPr lvl="1"/>
            <a:r>
              <a:rPr lang="ro-RO" sz="2400" dirty="0" smtClean="0"/>
              <a:t>It should highlight the need for protection of the inviolability an independence of the land registries, the absolut objectivity and the value of the land registrar’s decision</a:t>
            </a:r>
          </a:p>
          <a:p>
            <a:pPr lvl="1"/>
            <a:r>
              <a:rPr lang="ro-RO" sz="2400" dirty="0" smtClean="0"/>
              <a:t>Should rely on national statutes</a:t>
            </a:r>
          </a:p>
          <a:p>
            <a:pPr lvl="1"/>
            <a:r>
              <a:rPr lang="ro-RO" sz="2600" dirty="0" smtClean="0"/>
              <a:t>It is also a good chance of conflicting laws between MS</a:t>
            </a:r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331625" cy="5120775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EU STATUTE – PROTECTIVE MEASURES AND VALUES TO BE PROTECTED:</a:t>
            </a:r>
          </a:p>
          <a:p>
            <a:pPr marL="0" indent="0">
              <a:buNone/>
            </a:pPr>
            <a:endParaRPr lang="ro-RO" sz="2800" b="1" dirty="0" smtClean="0"/>
          </a:p>
          <a:p>
            <a:pPr lvl="1"/>
            <a:r>
              <a:rPr lang="ro-RO" sz="2400" dirty="0" smtClean="0"/>
              <a:t>The role played in security of the civil traffic and economic growth</a:t>
            </a:r>
          </a:p>
          <a:p>
            <a:pPr lvl="1"/>
            <a:r>
              <a:rPr lang="ro-RO" sz="2400" dirty="0" smtClean="0"/>
              <a:t>Decisional independence/economical independence</a:t>
            </a:r>
          </a:p>
          <a:p>
            <a:pPr lvl="1"/>
            <a:r>
              <a:rPr lang="ro-RO" sz="2400" dirty="0" smtClean="0"/>
              <a:t>General (common) principles underlying  land registries</a:t>
            </a:r>
          </a:p>
          <a:p>
            <a:pPr lvl="1"/>
            <a:r>
              <a:rPr lang="ro-RO" sz="2400" dirty="0" smtClean="0"/>
              <a:t>Professional qualification and minimal rules for acceptance</a:t>
            </a:r>
          </a:p>
          <a:p>
            <a:pPr lvl="1"/>
            <a:r>
              <a:rPr lang="ro-RO" sz="2400" dirty="0" smtClean="0"/>
              <a:t>Liability and responsibility</a:t>
            </a:r>
          </a:p>
          <a:p>
            <a:pPr lvl="1"/>
            <a:r>
              <a:rPr lang="ro-RO" sz="2400" smtClean="0"/>
              <a:t>Adaptability without subordination ( IT tools)</a:t>
            </a:r>
            <a:endParaRPr lang="ro-RO" sz="2400" dirty="0" smtClean="0"/>
          </a:p>
          <a:p>
            <a:pPr lvl="1"/>
            <a:endParaRPr lang="ro-RO" sz="2400" dirty="0" smtClean="0"/>
          </a:p>
          <a:p>
            <a:pPr lvl="1"/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331625" cy="5120775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</a:t>
            </a:r>
            <a:endParaRPr lang="ro-RO" sz="2400" dirty="0" smtClean="0"/>
          </a:p>
          <a:p>
            <a:pPr lvl="1"/>
            <a:endParaRPr lang="ro-RO" sz="2400" dirty="0" smtClean="0"/>
          </a:p>
          <a:p>
            <a:pPr lvl="1"/>
            <a:endParaRPr lang="ro-RO" sz="2400" dirty="0" smtClean="0"/>
          </a:p>
          <a:p>
            <a:pPr marL="266700" lvl="1" indent="0">
              <a:buNone/>
            </a:pPr>
            <a:endParaRPr lang="ro-RO" sz="2400" dirty="0" smtClean="0"/>
          </a:p>
          <a:p>
            <a:pPr marL="266700" lvl="1" indent="0">
              <a:buNone/>
            </a:pPr>
            <a:endParaRPr lang="ro-RO" sz="2400" dirty="0" smtClean="0"/>
          </a:p>
          <a:p>
            <a:pPr lvl="1"/>
            <a:endParaRPr lang="ro-RO" sz="2400" dirty="0" smtClean="0"/>
          </a:p>
          <a:p>
            <a:pPr lvl="1"/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50750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0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23"/>
            <a:ext cx="8875059" cy="1124345"/>
          </a:xfrm>
        </p:spPr>
        <p:txBody>
          <a:bodyPr/>
          <a:lstStyle/>
          <a:p>
            <a:r>
              <a:rPr lang="ro-RO" dirty="0" smtClean="0"/>
              <a:t>Common  denominator: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331625" cy="5120775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PURPOSE:</a:t>
            </a:r>
          </a:p>
          <a:p>
            <a:pPr marL="0" indent="0">
              <a:buNone/>
            </a:pPr>
            <a:endParaRPr lang="ro-RO" sz="2800" b="1" dirty="0" smtClean="0"/>
          </a:p>
          <a:p>
            <a:pPr lvl="1"/>
            <a:r>
              <a:rPr lang="ro-RO" sz="2400" dirty="0" smtClean="0"/>
              <a:t>Mutual trust</a:t>
            </a:r>
            <a:endParaRPr lang="ro-RO" sz="2200" dirty="0" smtClean="0"/>
          </a:p>
          <a:p>
            <a:pPr lvl="1"/>
            <a:r>
              <a:rPr lang="ro-RO" sz="2400" dirty="0" smtClean="0"/>
              <a:t> Systemic balance</a:t>
            </a:r>
          </a:p>
          <a:p>
            <a:pPr lvl="1"/>
            <a:r>
              <a:rPr lang="ro-RO" sz="2400" dirty="0"/>
              <a:t>Synergic </a:t>
            </a:r>
            <a:r>
              <a:rPr lang="ro-RO" sz="2400" dirty="0" smtClean="0"/>
              <a:t>development</a:t>
            </a:r>
            <a:endParaRPr lang="ro-RO" sz="2400" dirty="0"/>
          </a:p>
          <a:p>
            <a:pPr lvl="1"/>
            <a:r>
              <a:rPr lang="ro-RO" sz="2400" dirty="0" smtClean="0"/>
              <a:t>Best practices</a:t>
            </a:r>
          </a:p>
          <a:p>
            <a:pPr lvl="1"/>
            <a:r>
              <a:rPr lang="ro-RO" sz="2400" dirty="0" smtClean="0"/>
              <a:t>National identity consolidation</a:t>
            </a:r>
          </a:p>
          <a:p>
            <a:pPr lvl="1"/>
            <a:endParaRPr lang="ro-RO" sz="2400" dirty="0" smtClean="0"/>
          </a:p>
          <a:p>
            <a:pPr lvl="1"/>
            <a:endParaRPr lang="ro-RO" sz="2400" dirty="0" smtClean="0"/>
          </a:p>
          <a:p>
            <a:pPr lvl="1"/>
            <a:endParaRPr lang="ro-RO" sz="2400" dirty="0" smtClean="0"/>
          </a:p>
          <a:p>
            <a:pPr lvl="1"/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8723"/>
            <a:ext cx="12192000" cy="6203092"/>
          </a:xfrm>
        </p:spPr>
        <p:txBody>
          <a:bodyPr/>
          <a:lstStyle/>
          <a:p>
            <a:pPr algn="l"/>
            <a:r>
              <a:rPr lang="ro-RO" dirty="0" smtClean="0"/>
              <a:t/>
            </a:r>
            <a:br>
              <a:rPr lang="ro-RO" dirty="0" smtClean="0"/>
            </a:b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0" y="2118657"/>
            <a:ext cx="3478309" cy="2318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409" y="2118657"/>
            <a:ext cx="3433485" cy="2318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944" y="2118657"/>
            <a:ext cx="3076575" cy="2318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662" y="5135644"/>
            <a:ext cx="105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MUTUAL TRUST, BALANCE AND SYNERGY ARE CHARACTERISTICS OF CROSS-BORDER SECURITY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935" y="4151870"/>
            <a:ext cx="4852086" cy="2076414"/>
          </a:xfrm>
        </p:spPr>
        <p:txBody>
          <a:bodyPr/>
          <a:lstStyle/>
          <a:p>
            <a:pPr marL="0" indent="0">
              <a:buNone/>
            </a:pPr>
            <a:r>
              <a:rPr lang="ro-RO" b="1" dirty="0" smtClean="0"/>
              <a:t>PREVIOUS WORK:</a:t>
            </a:r>
          </a:p>
          <a:p>
            <a:pPr>
              <a:buFontTx/>
              <a:buChar char="-"/>
            </a:pPr>
            <a:r>
              <a:rPr lang="en-GB" dirty="0" smtClean="0"/>
              <a:t>2 </a:t>
            </a:r>
            <a:r>
              <a:rPr lang="ro-RO" dirty="0" smtClean="0"/>
              <a:t>FACT </a:t>
            </a:r>
            <a:r>
              <a:rPr lang="ro-RO" dirty="0" smtClean="0"/>
              <a:t>SHEETS</a:t>
            </a:r>
            <a:endParaRPr lang="ro-RO" dirty="0"/>
          </a:p>
          <a:p>
            <a:pPr>
              <a:buFontTx/>
              <a:buChar char="-"/>
            </a:pPr>
            <a:r>
              <a:rPr lang="ro-RO" dirty="0" smtClean="0"/>
              <a:t>STUDY REGARDING LAND REGISTRAR’S STATUTE</a:t>
            </a:r>
          </a:p>
          <a:p>
            <a:pPr>
              <a:buFontTx/>
              <a:buChar char="-"/>
            </a:pPr>
            <a:r>
              <a:rPr lang="ro-RO" dirty="0" smtClean="0"/>
              <a:t>STUDY REGARDING LAND </a:t>
            </a:r>
            <a:r>
              <a:rPr lang="ro-RO" dirty="0" smtClean="0"/>
              <a:t>R</a:t>
            </a:r>
            <a:r>
              <a:rPr lang="en-GB" dirty="0" smtClean="0"/>
              <a:t>E</a:t>
            </a:r>
            <a:r>
              <a:rPr lang="ro-RO" dirty="0" smtClean="0"/>
              <a:t>GISTRAR’S </a:t>
            </a:r>
            <a:r>
              <a:rPr lang="ro-RO" dirty="0" smtClean="0"/>
              <a:t>LIABILITY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=""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90" y="2398242"/>
            <a:ext cx="3496226" cy="1753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4" y="1642416"/>
            <a:ext cx="1772202" cy="813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633" y="1642416"/>
            <a:ext cx="31718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23"/>
            <a:ext cx="8875059" cy="1124345"/>
          </a:xfrm>
        </p:spPr>
        <p:txBody>
          <a:bodyPr/>
          <a:lstStyle/>
          <a:p>
            <a:r>
              <a:rPr lang="ro-RO" dirty="0" smtClean="0"/>
              <a:t>Profile: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565918" cy="5120775"/>
          </a:xfrm>
        </p:spPr>
        <p:txBody>
          <a:bodyPr/>
          <a:lstStyle/>
          <a:p>
            <a:pPr marL="0" indent="0" algn="ctr">
              <a:buNone/>
            </a:pPr>
            <a:r>
              <a:rPr lang="ro-RO" sz="2400" b="1" dirty="0" smtClean="0"/>
              <a:t> </a:t>
            </a:r>
            <a:r>
              <a:rPr lang="en-GB" sz="2400" b="1" dirty="0" smtClean="0"/>
              <a:t>IS NOT ONLY THE LAND REGISTRY WHO’S CHANGING, BUT ALSO THE LAND REGISTRAR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ro-RO" sz="2800" b="1" dirty="0" smtClean="0"/>
              <a:t>MAIN </a:t>
            </a:r>
            <a:r>
              <a:rPr lang="ro-RO" sz="2800" b="1" dirty="0" smtClean="0"/>
              <a:t>FEATURES:</a:t>
            </a:r>
          </a:p>
          <a:p>
            <a:pPr marL="0" indent="0">
              <a:buNone/>
            </a:pPr>
            <a:endParaRPr lang="ro-RO" sz="2800" b="1" dirty="0" smtClean="0"/>
          </a:p>
          <a:p>
            <a:pPr lvl="1"/>
            <a:r>
              <a:rPr lang="ro-RO" sz="2800" b="1" dirty="0" smtClean="0"/>
              <a:t>S</a:t>
            </a:r>
            <a:r>
              <a:rPr lang="ro-RO" sz="2400" dirty="0" smtClean="0"/>
              <a:t>tabel</a:t>
            </a:r>
          </a:p>
          <a:p>
            <a:pPr lvl="1"/>
            <a:r>
              <a:rPr lang="ro-RO" sz="2800" b="1" dirty="0" smtClean="0"/>
              <a:t>T</a:t>
            </a:r>
            <a:r>
              <a:rPr lang="ro-RO" sz="2400" dirty="0" smtClean="0"/>
              <a:t>rained</a:t>
            </a:r>
          </a:p>
          <a:p>
            <a:pPr lvl="1"/>
            <a:r>
              <a:rPr lang="ro-RO" sz="2800" b="1" dirty="0" smtClean="0"/>
              <a:t>R</a:t>
            </a:r>
            <a:r>
              <a:rPr lang="ro-RO" sz="2400" dirty="0" smtClean="0"/>
              <a:t>eliable</a:t>
            </a:r>
          </a:p>
          <a:p>
            <a:pPr lvl="1"/>
            <a:r>
              <a:rPr lang="ro-RO" sz="2800" b="1" dirty="0" smtClean="0"/>
              <a:t>O</a:t>
            </a:r>
            <a:r>
              <a:rPr lang="ro-RO" sz="2400" dirty="0" smtClean="0"/>
              <a:t>rganized</a:t>
            </a:r>
          </a:p>
          <a:p>
            <a:pPr lvl="1"/>
            <a:r>
              <a:rPr lang="ro-RO" sz="2800" b="1" dirty="0" smtClean="0"/>
              <a:t>N</a:t>
            </a:r>
            <a:r>
              <a:rPr lang="ro-RO" sz="2400" dirty="0" smtClean="0"/>
              <a:t>eutral</a:t>
            </a:r>
          </a:p>
          <a:p>
            <a:pPr lvl="1"/>
            <a:r>
              <a:rPr lang="ro-RO" sz="2800" b="1" dirty="0" smtClean="0"/>
              <a:t>G</a:t>
            </a:r>
            <a:r>
              <a:rPr lang="ro-RO" sz="2400" dirty="0" smtClean="0"/>
              <a:t>uarranted</a:t>
            </a:r>
          </a:p>
          <a:p>
            <a:pPr lvl="1"/>
            <a:endParaRPr lang="ro-RO" sz="2200" dirty="0" smtClean="0"/>
          </a:p>
          <a:p>
            <a:pPr lvl="1"/>
            <a:endParaRPr lang="ro-RO" sz="2400" dirty="0" smtClean="0"/>
          </a:p>
          <a:p>
            <a:pPr lvl="1"/>
            <a:endParaRPr lang="ro-RO" sz="2400" dirty="0" smtClean="0"/>
          </a:p>
          <a:p>
            <a:pPr lvl="1"/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23"/>
            <a:ext cx="8875059" cy="1124345"/>
          </a:xfrm>
        </p:spPr>
        <p:txBody>
          <a:bodyPr/>
          <a:lstStyle/>
          <a:p>
            <a:r>
              <a:rPr lang="ro-RO" dirty="0" smtClean="0"/>
              <a:t>GENERAL GUIDELINES: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331625" cy="5120775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</a:t>
            </a:r>
          </a:p>
          <a:p>
            <a:pPr marL="266700" lvl="1" indent="0">
              <a:buNone/>
            </a:pPr>
            <a:endParaRPr lang="ro-RO" sz="2200" dirty="0" smtClean="0"/>
          </a:p>
          <a:p>
            <a:pPr marL="266700" lvl="1" indent="0">
              <a:buNone/>
            </a:pPr>
            <a:endParaRPr lang="ro-RO" sz="2200" dirty="0"/>
          </a:p>
          <a:p>
            <a:pPr marL="266700" lvl="1" indent="0">
              <a:buNone/>
            </a:pPr>
            <a:endParaRPr lang="ro-RO" sz="2200" dirty="0" smtClean="0"/>
          </a:p>
          <a:p>
            <a:pPr marL="266700" lvl="1" indent="0" algn="ctr">
              <a:buNone/>
            </a:pPr>
            <a:r>
              <a:rPr lang="ro-RO" sz="2400" dirty="0"/>
              <a:t>Land </a:t>
            </a:r>
            <a:r>
              <a:rPr lang="ro-RO" sz="2400" dirty="0" smtClean="0"/>
              <a:t>registrars provides a </a:t>
            </a:r>
            <a:r>
              <a:rPr lang="ro-RO" sz="2400" dirty="0"/>
              <a:t>public service </a:t>
            </a:r>
            <a:r>
              <a:rPr lang="ro-RO" sz="2400" dirty="0" smtClean="0"/>
              <a:t>in </a:t>
            </a:r>
            <a:r>
              <a:rPr lang="ro-RO" sz="2400" dirty="0"/>
              <a:t>a distinct area of regulation, governed by its own rules, within one of the state’s power.</a:t>
            </a:r>
          </a:p>
          <a:p>
            <a:pPr lvl="1"/>
            <a:endParaRPr lang="ro-RO" sz="2400" dirty="0" smtClean="0"/>
          </a:p>
          <a:p>
            <a:pPr marL="266700" lvl="1" indent="0" algn="ctr">
              <a:buNone/>
            </a:pPr>
            <a:r>
              <a:rPr lang="ro-RO" sz="2400" dirty="0"/>
              <a:t>Land </a:t>
            </a:r>
            <a:r>
              <a:rPr lang="ro-RO" sz="2400" dirty="0" smtClean="0"/>
              <a:t>registrars are </a:t>
            </a:r>
            <a:r>
              <a:rPr lang="ro-RO" sz="2400" dirty="0"/>
              <a:t>a </a:t>
            </a:r>
            <a:r>
              <a:rPr lang="ro-RO" sz="2400" dirty="0" smtClean="0"/>
              <a:t>national </a:t>
            </a:r>
            <a:r>
              <a:rPr lang="ro-RO" sz="2400" dirty="0"/>
              <a:t>a</a:t>
            </a:r>
            <a:r>
              <a:rPr lang="ro-RO" sz="2400" dirty="0" smtClean="0"/>
              <a:t>uthority </a:t>
            </a:r>
            <a:r>
              <a:rPr lang="ro-RO" sz="2400" dirty="0"/>
              <a:t>appointed by the </a:t>
            </a:r>
            <a:r>
              <a:rPr lang="ro-RO" sz="2400" dirty="0" smtClean="0"/>
              <a:t>state</a:t>
            </a:r>
          </a:p>
          <a:p>
            <a:pPr marL="266700" lvl="1" indent="0" algn="ctr">
              <a:buNone/>
            </a:pPr>
            <a:endParaRPr lang="ro-RO" sz="2400" dirty="0"/>
          </a:p>
          <a:p>
            <a:pPr marL="266700" lvl="1" indent="0" algn="ctr">
              <a:buNone/>
            </a:pPr>
            <a:r>
              <a:rPr lang="ro-RO" sz="2400" dirty="0"/>
              <a:t>The land registrar’s decisions are the expression of the </a:t>
            </a:r>
            <a:r>
              <a:rPr lang="ro-RO" sz="2400" dirty="0" smtClean="0"/>
              <a:t>state’s </a:t>
            </a:r>
            <a:r>
              <a:rPr lang="ro-RO" sz="2400" dirty="0"/>
              <a:t>power.</a:t>
            </a:r>
          </a:p>
          <a:p>
            <a:pPr marL="266700" lvl="1" indent="0">
              <a:buNone/>
            </a:pPr>
            <a:endParaRPr lang="ro-RO" sz="2400" dirty="0" smtClean="0"/>
          </a:p>
          <a:p>
            <a:pPr lvl="1"/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223"/>
            <a:ext cx="8875059" cy="1124345"/>
          </a:xfrm>
        </p:spPr>
        <p:txBody>
          <a:bodyPr/>
          <a:lstStyle/>
          <a:p>
            <a:r>
              <a:rPr lang="ro-RO" dirty="0" smtClean="0"/>
              <a:t>GENERAL GUIDELINES: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1250576"/>
            <a:ext cx="11331625" cy="5120775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 </a:t>
            </a:r>
          </a:p>
          <a:p>
            <a:pPr marL="266700" lvl="1" indent="0">
              <a:buNone/>
            </a:pPr>
            <a:endParaRPr lang="ro-RO" sz="2200" dirty="0" smtClean="0"/>
          </a:p>
          <a:p>
            <a:pPr marL="266700" lvl="1" indent="0">
              <a:buNone/>
            </a:pPr>
            <a:endParaRPr lang="ro-RO" sz="2200" dirty="0"/>
          </a:p>
          <a:p>
            <a:pPr marL="266700" lvl="1" indent="0">
              <a:buNone/>
            </a:pPr>
            <a:endParaRPr lang="ro-RO" sz="2200" dirty="0" smtClean="0"/>
          </a:p>
          <a:p>
            <a:pPr marL="266700" lvl="1" indent="0" algn="ctr">
              <a:buNone/>
            </a:pPr>
            <a:r>
              <a:rPr lang="ro-RO" sz="2400" dirty="0"/>
              <a:t>The land registrar must be an expert in land registry law</a:t>
            </a:r>
            <a:r>
              <a:rPr lang="ro-RO" sz="2400" dirty="0" smtClean="0"/>
              <a:t>.</a:t>
            </a:r>
          </a:p>
          <a:p>
            <a:pPr marL="266700" lvl="1" indent="0" algn="ctr">
              <a:buNone/>
            </a:pPr>
            <a:endParaRPr lang="ro-RO" sz="2400" dirty="0"/>
          </a:p>
          <a:p>
            <a:pPr marL="266700" lvl="1" indent="0" algn="ctr">
              <a:buNone/>
            </a:pPr>
            <a:r>
              <a:rPr lang="ro-RO" sz="2400" dirty="0"/>
              <a:t>The land registrar's decision must be an independent decision</a:t>
            </a:r>
          </a:p>
          <a:p>
            <a:pPr marL="266700" lvl="1" indent="0" algn="ctr">
              <a:buNone/>
            </a:pPr>
            <a:endParaRPr lang="ro-RO" sz="2400" dirty="0" smtClean="0"/>
          </a:p>
          <a:p>
            <a:pPr marL="266700" lvl="1" indent="0" algn="ctr">
              <a:buNone/>
            </a:pPr>
            <a:r>
              <a:rPr lang="ro-RO" sz="2400" dirty="0" smtClean="0"/>
              <a:t>Land </a:t>
            </a:r>
            <a:r>
              <a:rPr lang="ro-RO" sz="2400" dirty="0"/>
              <a:t>registrars contributes to economic growth and social peace. In order to </a:t>
            </a:r>
            <a:r>
              <a:rPr lang="ro-RO" sz="2400" dirty="0" smtClean="0"/>
              <a:t>accomplish their mission, </a:t>
            </a:r>
            <a:r>
              <a:rPr lang="ro-RO" sz="2400" dirty="0"/>
              <a:t>they should benefit of stability in their appointment,  professional </a:t>
            </a:r>
            <a:r>
              <a:rPr lang="ro-RO" sz="2400" dirty="0" smtClean="0"/>
              <a:t>integrity, </a:t>
            </a:r>
            <a:r>
              <a:rPr lang="ro-RO" sz="2400" dirty="0"/>
              <a:t>legal protection and adequate level of independence, proffesional training and motivation.</a:t>
            </a:r>
          </a:p>
          <a:p>
            <a:pPr lvl="1"/>
            <a:endParaRPr lang="en-US" sz="2600" dirty="0"/>
          </a:p>
          <a:p>
            <a:endParaRPr lang="ro-RO" sz="2800" b="1" dirty="0" smtClean="0"/>
          </a:p>
          <a:p>
            <a:pPr>
              <a:buFontTx/>
              <a:buChar char="-"/>
            </a:pPr>
            <a:endParaRPr lang="ro-RO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7512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ro-RO" dirty="0" smtClean="0"/>
              <a:t>Mihai Taus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37512" y="4308624"/>
            <a:ext cx="2910342" cy="647945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ro-RO" dirty="0" smtClean="0"/>
              <a:t>Romanian Land Registrars Association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070" y="4990688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ro-RO" dirty="0" smtClean="0"/>
              <a:t>Mihai.taus@gmail.com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29" y="1977847"/>
            <a:ext cx="5905253" cy="465774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0" y="2825709"/>
            <a:ext cx="3733800" cy="1013684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r>
              <a:rPr lang="ro-RO" dirty="0" smtClean="0"/>
              <a:t>!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847"/>
            <a:ext cx="3109229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"/>
          <p:cNvSpPr txBox="1"/>
          <p:nvPr/>
        </p:nvSpPr>
        <p:spPr>
          <a:xfrm>
            <a:off x="3378201" y="1358900"/>
            <a:ext cx="135613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3" name="4n34q3k.jpg" descr="4n34q3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838" y="2617297"/>
            <a:ext cx="10913368" cy="402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2318" y="3052827"/>
            <a:ext cx="1335208" cy="6281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947093" y="1778769"/>
            <a:ext cx="61388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RO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	</a:t>
            </a:r>
            <a:r>
              <a:rPr kumimoji="0" lang="ro-RO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WHO’S BEHIND THE WHEEL?</a:t>
            </a:r>
            <a:endParaRPr kumimoji="0" lang="ro-RO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741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8221117"/>
              </p:ext>
            </p:extLst>
          </p:nvPr>
        </p:nvGraphicFramePr>
        <p:xfrm>
          <a:off x="428625" y="295835"/>
          <a:ext cx="11331575" cy="53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9769827"/>
              </p:ext>
            </p:extLst>
          </p:nvPr>
        </p:nvGraphicFramePr>
        <p:xfrm>
          <a:off x="428625" y="295835"/>
          <a:ext cx="11331575" cy="53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Up Arrow 1"/>
          <p:cNvSpPr/>
          <p:nvPr/>
        </p:nvSpPr>
        <p:spPr>
          <a:xfrm rot="20688198">
            <a:off x="6037728" y="4303825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05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9769827"/>
              </p:ext>
            </p:extLst>
          </p:nvPr>
        </p:nvGraphicFramePr>
        <p:xfrm>
          <a:off x="428625" y="295835"/>
          <a:ext cx="11331575" cy="53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Up Arrow 1"/>
          <p:cNvSpPr/>
          <p:nvPr/>
        </p:nvSpPr>
        <p:spPr>
          <a:xfrm rot="6368547">
            <a:off x="3966882" y="1586752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Up Arrow 4"/>
          <p:cNvSpPr/>
          <p:nvPr/>
        </p:nvSpPr>
        <p:spPr>
          <a:xfrm rot="20983840">
            <a:off x="5852096" y="4240305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03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19 MS CONTACT POINTS:</a:t>
            </a:r>
          </a:p>
          <a:p>
            <a:pPr marL="0" indent="0">
              <a:buNone/>
            </a:pPr>
            <a:r>
              <a:rPr lang="ro-RO" sz="2800" dirty="0"/>
              <a:t>	</a:t>
            </a:r>
            <a:r>
              <a:rPr lang="ro-RO" sz="2800" dirty="0" smtClean="0"/>
              <a:t>- </a:t>
            </a:r>
            <a:r>
              <a:rPr lang="ro-RO" sz="2800" b="1" dirty="0" smtClean="0"/>
              <a:t>Austria, Bulgaria, Croatia, Cyprus, Estonia, Finland, Greece, Ireland, I</a:t>
            </a:r>
            <a:r>
              <a:rPr lang="ro-RO" sz="2800" b="1" i="1" dirty="0" smtClean="0"/>
              <a:t>taly (Libro Fundiario), Lithuania, Luxembourg</a:t>
            </a:r>
            <a:r>
              <a:rPr lang="ro-RO" sz="2800" b="1" dirty="0" smtClean="0"/>
              <a:t>, Malta, The Netherlands, Poland, Portugal, Romania (land registrar’s association), Slovakia, Spain, Sweden.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19 MS CONTACT POINTS:</a:t>
            </a:r>
          </a:p>
          <a:p>
            <a:pPr marL="0" indent="0">
              <a:buNone/>
            </a:pPr>
            <a:r>
              <a:rPr lang="ro-RO" sz="2800" dirty="0"/>
              <a:t>	</a:t>
            </a:r>
            <a:r>
              <a:rPr lang="ro-RO" sz="2800" dirty="0" smtClean="0"/>
              <a:t>- </a:t>
            </a:r>
            <a:r>
              <a:rPr lang="ro-RO" sz="2800" b="1" dirty="0" smtClean="0"/>
              <a:t>Austria, Bulgaria, Croatia, Cyprus, Estonia, Finland, Greece, Ireland, I</a:t>
            </a:r>
            <a:r>
              <a:rPr lang="ro-RO" sz="2800" b="1" i="1" dirty="0" smtClean="0"/>
              <a:t>taly (Libro Fundiario), Lithuania, Luxembourg</a:t>
            </a:r>
            <a:r>
              <a:rPr lang="ro-RO" sz="2800" b="1" dirty="0" smtClean="0"/>
              <a:t>, Malta, The Netherlands, Poland, Portugal, Romania (land registrar’s association), Slovakia, Spain, Sweden, Belgium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1058319" flipV="1">
            <a:off x="1711739" y="4659217"/>
            <a:ext cx="139921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80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6641900" cy="1124345"/>
          </a:xfrm>
        </p:spPr>
        <p:txBody>
          <a:bodyPr/>
          <a:lstStyle/>
          <a:p>
            <a:r>
              <a:rPr lang="ro-RO" dirty="0" smtClean="0"/>
              <a:t>QUESTIONNAIRE: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74" y="2761861"/>
            <a:ext cx="11331625" cy="2870301"/>
          </a:xfrm>
        </p:spPr>
        <p:txBody>
          <a:bodyPr/>
          <a:lstStyle/>
          <a:p>
            <a:pPr marL="0" indent="0">
              <a:buNone/>
            </a:pPr>
            <a:r>
              <a:rPr lang="ro-RO" sz="2800" b="1" dirty="0" smtClean="0"/>
              <a:t>7 LR – judicial power</a:t>
            </a:r>
          </a:p>
          <a:p>
            <a:pPr marL="0" indent="0">
              <a:buNone/>
            </a:pPr>
            <a:r>
              <a:rPr lang="ro-RO" sz="2800" b="1" dirty="0" smtClean="0"/>
              <a:t>5 LR – executive power , quasi-judicial procedure</a:t>
            </a:r>
          </a:p>
          <a:p>
            <a:pPr marL="0" indent="0">
              <a:buNone/>
            </a:pPr>
            <a:r>
              <a:rPr lang="ro-RO" sz="2800" b="1" dirty="0" smtClean="0"/>
              <a:t>7 LR – executive/administrative power</a:t>
            </a:r>
            <a:endParaRPr lang="ro-RO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iseño predeterminad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44f20c0-8dbc-4b5c-9096-fd3e4d0777c4" xsi:nil="true"/>
    <TaxCatchAll xmlns="e66461d7-75a6-4067-a786-bcc092b1a58c" xsi:nil="true"/>
    <lcf76f155ced4ddcb4097134ff3c332f xmlns="f44f20c0-8dbc-4b5c-9096-fd3e4d0777c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19104EBA25B44BDCE9A2FB31C6748" ma:contentTypeVersion="16" ma:contentTypeDescription="Crée un document." ma:contentTypeScope="" ma:versionID="a91f3e9e620aca69017c1a7205e0e389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e0d1cccc58cf262b6d426ea3de5c4855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8A23BE-4EA2-4211-B3D4-D6CC457DB3D1}"/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546</Words>
  <Application>Microsoft Office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Candara</vt:lpstr>
      <vt:lpstr>Corbel</vt:lpstr>
      <vt:lpstr>Times New Roman</vt:lpstr>
      <vt:lpstr>Times Roman</vt:lpstr>
      <vt:lpstr>Office Theme</vt:lpstr>
      <vt:lpstr>Diseño predeterminado</vt:lpstr>
      <vt:lpstr>LAND REGISTRAR’S STATUTE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QUESTIONNAIRE:</vt:lpstr>
      <vt:lpstr>QUESTIONNAIRE:</vt:lpstr>
      <vt:lpstr>QUESTIONNAIRE:</vt:lpstr>
      <vt:lpstr>QUESTIONNAIRE:</vt:lpstr>
      <vt:lpstr>QUESTIONNAIRE:</vt:lpstr>
      <vt:lpstr>QUESTIONNAIRE:</vt:lpstr>
      <vt:lpstr>QUESTIONNAIRE:</vt:lpstr>
      <vt:lpstr>QUESTIONNAIRE:</vt:lpstr>
      <vt:lpstr>QUESTIONNAIRE:</vt:lpstr>
      <vt:lpstr>QUESTIONNAIRE:</vt:lpstr>
      <vt:lpstr>PowerPoint Presentation</vt:lpstr>
      <vt:lpstr>Common  denominator:</vt:lpstr>
      <vt:lpstr> </vt:lpstr>
      <vt:lpstr>Profile:</vt:lpstr>
      <vt:lpstr>GENERAL GUIDELINES:</vt:lpstr>
      <vt:lpstr>GENERAL GUIDELINES: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2022-11-17T17:22:48Z</dcterms:created>
  <dcterms:modified xsi:type="dcterms:W3CDTF">2022-11-22T10:36:05Z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