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958" r:id="rId4"/>
    <p:sldMasterId id="2147484066" r:id="rId5"/>
  </p:sldMasterIdLst>
  <p:notesMasterIdLst>
    <p:notesMasterId r:id="rId17"/>
  </p:notesMasterIdLst>
  <p:handoutMasterIdLst>
    <p:handoutMasterId r:id="rId18"/>
  </p:handoutMasterIdLst>
  <p:sldIdLst>
    <p:sldId id="390" r:id="rId6"/>
    <p:sldId id="405" r:id="rId7"/>
    <p:sldId id="397" r:id="rId8"/>
    <p:sldId id="413" r:id="rId9"/>
    <p:sldId id="424" r:id="rId10"/>
    <p:sldId id="419" r:id="rId11"/>
    <p:sldId id="420" r:id="rId12"/>
    <p:sldId id="421" r:id="rId13"/>
    <p:sldId id="422" r:id="rId14"/>
    <p:sldId id="423" r:id="rId15"/>
    <p:sldId id="399" r:id="rId16"/>
  </p:sldIdLst>
  <p:sldSz cx="9144000" cy="6858000" type="screen4x3"/>
  <p:notesSz cx="6797675" cy="99282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9">
          <p15:clr>
            <a:srgbClr val="A4A3A4"/>
          </p15:clr>
        </p15:guide>
        <p15:guide id="2" pos="153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8F0DF96-A762-4E1D-A776-3856682C864D}" v="6" dt="2022-11-23T12:28:14.42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157" autoAdjust="0"/>
    <p:restoredTop sz="87213" autoAdjust="0"/>
  </p:normalViewPr>
  <p:slideViewPr>
    <p:cSldViewPr>
      <p:cViewPr varScale="1">
        <p:scale>
          <a:sx n="64" d="100"/>
          <a:sy n="64" d="100"/>
        </p:scale>
        <p:origin x="2078" y="62"/>
      </p:cViewPr>
      <p:guideLst>
        <p:guide orient="horz" pos="119"/>
        <p:guide pos="153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100" d="100"/>
          <a:sy n="100" d="100"/>
        </p:scale>
        <p:origin x="-1908" y="2706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microsoft.com/office/2015/10/relationships/revisionInfo" Target="revisionInfo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microsoft.com/office/2016/11/relationships/changesInfo" Target="changesInfos/changesInfo1.xml"/><Relationship Id="rId10" Type="http://schemas.openxmlformats.org/officeDocument/2006/relationships/slide" Target="slides/slide5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LRA Secretariat" userId="6ced8ac7-0374-41c4-af22-77840f361263" providerId="ADAL" clId="{08F0DF96-A762-4E1D-A776-3856682C864D}"/>
    <pc:docChg chg="undo custSel modSld">
      <pc:chgData name="ELRA Secretariat" userId="6ced8ac7-0374-41c4-af22-77840f361263" providerId="ADAL" clId="{08F0DF96-A762-4E1D-A776-3856682C864D}" dt="2022-11-23T12:28:14.423" v="143" actId="1076"/>
      <pc:docMkLst>
        <pc:docMk/>
      </pc:docMkLst>
      <pc:sldChg chg="modSp mod">
        <pc:chgData name="ELRA Secretariat" userId="6ced8ac7-0374-41c4-af22-77840f361263" providerId="ADAL" clId="{08F0DF96-A762-4E1D-A776-3856682C864D}" dt="2022-11-23T12:28:14.423" v="143" actId="1076"/>
        <pc:sldMkLst>
          <pc:docMk/>
          <pc:sldMk cId="0" sldId="390"/>
        </pc:sldMkLst>
        <pc:spChg chg="mod">
          <ac:chgData name="ELRA Secretariat" userId="6ced8ac7-0374-41c4-af22-77840f361263" providerId="ADAL" clId="{08F0DF96-A762-4E1D-A776-3856682C864D}" dt="2022-11-21T18:01:46.577" v="6" actId="20577"/>
          <ac:spMkLst>
            <pc:docMk/>
            <pc:sldMk cId="0" sldId="390"/>
            <ac:spMk id="27652" creationId="{472EA91C-4C38-D966-74C2-738CFF327C10}"/>
          </ac:spMkLst>
        </pc:spChg>
        <pc:picChg chg="mod">
          <ac:chgData name="ELRA Secretariat" userId="6ced8ac7-0374-41c4-af22-77840f361263" providerId="ADAL" clId="{08F0DF96-A762-4E1D-A776-3856682C864D}" dt="2022-11-23T12:28:14.423" v="143" actId="1076"/>
          <ac:picMkLst>
            <pc:docMk/>
            <pc:sldMk cId="0" sldId="390"/>
            <ac:picMk id="27654" creationId="{73F637A8-ACDB-0E26-94B9-D72F2B2231F8}"/>
          </ac:picMkLst>
        </pc:picChg>
      </pc:sldChg>
      <pc:sldChg chg="modSp mod">
        <pc:chgData name="ELRA Secretariat" userId="6ced8ac7-0374-41c4-af22-77840f361263" providerId="ADAL" clId="{08F0DF96-A762-4E1D-A776-3856682C864D}" dt="2022-11-21T18:05:05.060" v="39" actId="1076"/>
        <pc:sldMkLst>
          <pc:docMk/>
          <pc:sldMk cId="0" sldId="397"/>
        </pc:sldMkLst>
        <pc:spChg chg="mod">
          <ac:chgData name="ELRA Secretariat" userId="6ced8ac7-0374-41c4-af22-77840f361263" providerId="ADAL" clId="{08F0DF96-A762-4E1D-A776-3856682C864D}" dt="2022-11-21T18:05:05.060" v="39" actId="1076"/>
          <ac:spMkLst>
            <pc:docMk/>
            <pc:sldMk cId="0" sldId="397"/>
            <ac:spMk id="25606" creationId="{96B7980C-4BE0-AD64-11D1-6562577D72E2}"/>
          </ac:spMkLst>
        </pc:spChg>
      </pc:sldChg>
      <pc:sldChg chg="modSp mod">
        <pc:chgData name="ELRA Secretariat" userId="6ced8ac7-0374-41c4-af22-77840f361263" providerId="ADAL" clId="{08F0DF96-A762-4E1D-A776-3856682C864D}" dt="2022-11-21T18:11:52.124" v="142" actId="1076"/>
        <pc:sldMkLst>
          <pc:docMk/>
          <pc:sldMk cId="0" sldId="399"/>
        </pc:sldMkLst>
        <pc:spChg chg="mod">
          <ac:chgData name="ELRA Secretariat" userId="6ced8ac7-0374-41c4-af22-77840f361263" providerId="ADAL" clId="{08F0DF96-A762-4E1D-A776-3856682C864D}" dt="2022-11-21T18:11:47.719" v="141" actId="20577"/>
          <ac:spMkLst>
            <pc:docMk/>
            <pc:sldMk cId="0" sldId="399"/>
            <ac:spMk id="46086" creationId="{B585851D-60D8-1DA5-853D-830EFC1B925A}"/>
          </ac:spMkLst>
        </pc:spChg>
        <pc:picChg chg="mod">
          <ac:chgData name="ELRA Secretariat" userId="6ced8ac7-0374-41c4-af22-77840f361263" providerId="ADAL" clId="{08F0DF96-A762-4E1D-A776-3856682C864D}" dt="2022-11-21T18:11:52.124" v="142" actId="1076"/>
          <ac:picMkLst>
            <pc:docMk/>
            <pc:sldMk cId="0" sldId="399"/>
            <ac:picMk id="46085" creationId="{58851545-F1DE-9159-349F-EA94EE551E84}"/>
          </ac:picMkLst>
        </pc:picChg>
        <pc:picChg chg="mod">
          <ac:chgData name="ELRA Secretariat" userId="6ced8ac7-0374-41c4-af22-77840f361263" providerId="ADAL" clId="{08F0DF96-A762-4E1D-A776-3856682C864D}" dt="2022-11-21T18:11:42.655" v="138" actId="1076"/>
          <ac:picMkLst>
            <pc:docMk/>
            <pc:sldMk cId="0" sldId="399"/>
            <ac:picMk id="46087" creationId="{243070F1-77AE-C9F0-1B3C-1F263B265B77}"/>
          </ac:picMkLst>
        </pc:picChg>
      </pc:sldChg>
      <pc:sldChg chg="modSp mod">
        <pc:chgData name="ELRA Secretariat" userId="6ced8ac7-0374-41c4-af22-77840f361263" providerId="ADAL" clId="{08F0DF96-A762-4E1D-A776-3856682C864D}" dt="2022-11-21T18:03:16.465" v="30" actId="6549"/>
        <pc:sldMkLst>
          <pc:docMk/>
          <pc:sldMk cId="0" sldId="405"/>
        </pc:sldMkLst>
        <pc:spChg chg="mod">
          <ac:chgData name="ELRA Secretariat" userId="6ced8ac7-0374-41c4-af22-77840f361263" providerId="ADAL" clId="{08F0DF96-A762-4E1D-A776-3856682C864D}" dt="2022-11-21T18:03:16.465" v="30" actId="6549"/>
          <ac:spMkLst>
            <pc:docMk/>
            <pc:sldMk cId="0" sldId="405"/>
            <ac:spMk id="33798" creationId="{0EE97623-3D9C-9CB4-C6E3-F3D9215E1D39}"/>
          </ac:spMkLst>
        </pc:spChg>
      </pc:sldChg>
      <pc:sldChg chg="modSp mod">
        <pc:chgData name="ELRA Secretariat" userId="6ced8ac7-0374-41c4-af22-77840f361263" providerId="ADAL" clId="{08F0DF96-A762-4E1D-A776-3856682C864D}" dt="2022-11-21T18:05:36.856" v="42" actId="114"/>
        <pc:sldMkLst>
          <pc:docMk/>
          <pc:sldMk cId="0" sldId="413"/>
        </pc:sldMkLst>
        <pc:spChg chg="mod">
          <ac:chgData name="ELRA Secretariat" userId="6ced8ac7-0374-41c4-af22-77840f361263" providerId="ADAL" clId="{08F0DF96-A762-4E1D-A776-3856682C864D}" dt="2022-11-21T18:05:36.856" v="42" actId="114"/>
          <ac:spMkLst>
            <pc:docMk/>
            <pc:sldMk cId="0" sldId="413"/>
            <ac:spMk id="29703" creationId="{3706E066-BDB3-643C-8E9C-7CF8864FDCF1}"/>
          </ac:spMkLst>
        </pc:spChg>
      </pc:sldChg>
      <pc:sldChg chg="modSp mod">
        <pc:chgData name="ELRA Secretariat" userId="6ced8ac7-0374-41c4-af22-77840f361263" providerId="ADAL" clId="{08F0DF96-A762-4E1D-A776-3856682C864D}" dt="2022-11-21T18:08:40.551" v="105" actId="179"/>
        <pc:sldMkLst>
          <pc:docMk/>
          <pc:sldMk cId="1996392976" sldId="419"/>
        </pc:sldMkLst>
        <pc:spChg chg="mod">
          <ac:chgData name="ELRA Secretariat" userId="6ced8ac7-0374-41c4-af22-77840f361263" providerId="ADAL" clId="{08F0DF96-A762-4E1D-A776-3856682C864D}" dt="2022-11-21T18:08:40.551" v="105" actId="179"/>
          <ac:spMkLst>
            <pc:docMk/>
            <pc:sldMk cId="1996392976" sldId="419"/>
            <ac:spMk id="29703" creationId="{3706E066-BDB3-643C-8E9C-7CF8864FDCF1}"/>
          </ac:spMkLst>
        </pc:spChg>
      </pc:sldChg>
      <pc:sldChg chg="modSp mod">
        <pc:chgData name="ELRA Secretariat" userId="6ced8ac7-0374-41c4-af22-77840f361263" providerId="ADAL" clId="{08F0DF96-A762-4E1D-A776-3856682C864D}" dt="2022-11-21T18:09:03.279" v="109" actId="20577"/>
        <pc:sldMkLst>
          <pc:docMk/>
          <pc:sldMk cId="3223723974" sldId="420"/>
        </pc:sldMkLst>
        <pc:spChg chg="mod">
          <ac:chgData name="ELRA Secretariat" userId="6ced8ac7-0374-41c4-af22-77840f361263" providerId="ADAL" clId="{08F0DF96-A762-4E1D-A776-3856682C864D}" dt="2022-11-21T18:09:03.279" v="109" actId="20577"/>
          <ac:spMkLst>
            <pc:docMk/>
            <pc:sldMk cId="3223723974" sldId="420"/>
            <ac:spMk id="29703" creationId="{3706E066-BDB3-643C-8E9C-7CF8864FDCF1}"/>
          </ac:spMkLst>
        </pc:spChg>
      </pc:sldChg>
      <pc:sldChg chg="modSp mod">
        <pc:chgData name="ELRA Secretariat" userId="6ced8ac7-0374-41c4-af22-77840f361263" providerId="ADAL" clId="{08F0DF96-A762-4E1D-A776-3856682C864D}" dt="2022-11-21T18:09:15.997" v="110" actId="113"/>
        <pc:sldMkLst>
          <pc:docMk/>
          <pc:sldMk cId="1892647346" sldId="421"/>
        </pc:sldMkLst>
        <pc:spChg chg="mod">
          <ac:chgData name="ELRA Secretariat" userId="6ced8ac7-0374-41c4-af22-77840f361263" providerId="ADAL" clId="{08F0DF96-A762-4E1D-A776-3856682C864D}" dt="2022-11-21T18:09:15.997" v="110" actId="113"/>
          <ac:spMkLst>
            <pc:docMk/>
            <pc:sldMk cId="1892647346" sldId="421"/>
            <ac:spMk id="29703" creationId="{3706E066-BDB3-643C-8E9C-7CF8864FDCF1}"/>
          </ac:spMkLst>
        </pc:spChg>
      </pc:sldChg>
      <pc:sldChg chg="modSp mod">
        <pc:chgData name="ELRA Secretariat" userId="6ced8ac7-0374-41c4-af22-77840f361263" providerId="ADAL" clId="{08F0DF96-A762-4E1D-A776-3856682C864D}" dt="2022-11-21T18:10:38.915" v="134" actId="20577"/>
        <pc:sldMkLst>
          <pc:docMk/>
          <pc:sldMk cId="2384777630" sldId="422"/>
        </pc:sldMkLst>
        <pc:spChg chg="mod">
          <ac:chgData name="ELRA Secretariat" userId="6ced8ac7-0374-41c4-af22-77840f361263" providerId="ADAL" clId="{08F0DF96-A762-4E1D-A776-3856682C864D}" dt="2022-11-21T18:10:38.915" v="134" actId="20577"/>
          <ac:spMkLst>
            <pc:docMk/>
            <pc:sldMk cId="2384777630" sldId="422"/>
            <ac:spMk id="29703" creationId="{3706E066-BDB3-643C-8E9C-7CF8864FDCF1}"/>
          </ac:spMkLst>
        </pc:spChg>
      </pc:sldChg>
      <pc:sldChg chg="modSp mod">
        <pc:chgData name="ELRA Secretariat" userId="6ced8ac7-0374-41c4-af22-77840f361263" providerId="ADAL" clId="{08F0DF96-A762-4E1D-A776-3856682C864D}" dt="2022-11-21T18:11:20.965" v="137" actId="255"/>
        <pc:sldMkLst>
          <pc:docMk/>
          <pc:sldMk cId="1900867909" sldId="423"/>
        </pc:sldMkLst>
        <pc:spChg chg="mod">
          <ac:chgData name="ELRA Secretariat" userId="6ced8ac7-0374-41c4-af22-77840f361263" providerId="ADAL" clId="{08F0DF96-A762-4E1D-A776-3856682C864D}" dt="2022-11-21T18:11:20.965" v="137" actId="255"/>
          <ac:spMkLst>
            <pc:docMk/>
            <pc:sldMk cId="1900867909" sldId="423"/>
            <ac:spMk id="29703" creationId="{3706E066-BDB3-643C-8E9C-7CF8864FDCF1}"/>
          </ac:spMkLst>
        </pc:spChg>
      </pc:sldChg>
      <pc:sldChg chg="modSp mod">
        <pc:chgData name="ELRA Secretariat" userId="6ced8ac7-0374-41c4-af22-77840f361263" providerId="ADAL" clId="{08F0DF96-A762-4E1D-A776-3856682C864D}" dt="2022-11-21T18:06:13.444" v="49" actId="113"/>
        <pc:sldMkLst>
          <pc:docMk/>
          <pc:sldMk cId="2148909694" sldId="424"/>
        </pc:sldMkLst>
        <pc:spChg chg="mod">
          <ac:chgData name="ELRA Secretariat" userId="6ced8ac7-0374-41c4-af22-77840f361263" providerId="ADAL" clId="{08F0DF96-A762-4E1D-A776-3856682C864D}" dt="2022-11-21T18:06:13.444" v="49" actId="113"/>
          <ac:spMkLst>
            <pc:docMk/>
            <pc:sldMk cId="2148909694" sldId="424"/>
            <ac:spMk id="29703" creationId="{3706E066-BDB3-643C-8E9C-7CF8864FDCF1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>
            <a:extLst>
              <a:ext uri="{FF2B5EF4-FFF2-40B4-BE49-F238E27FC236}">
                <a16:creationId xmlns:a16="http://schemas.microsoft.com/office/drawing/2014/main" id="{BD194D0E-987D-C9E3-8163-90D236403C12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1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573" tIns="47786" rIns="95573" bIns="47786" numCol="1" anchor="t" anchorCtr="0" compatLnSpc="1">
            <a:prstTxWarp prst="textNoShape">
              <a:avLst/>
            </a:prstTxWarp>
          </a:bodyPr>
          <a:lstStyle>
            <a:lvl1pPr defTabSz="955675" eaLnBrk="1" fontAlgn="auto" hangingPunct="1">
              <a:spcBef>
                <a:spcPts val="0"/>
              </a:spcBef>
              <a:spcAft>
                <a:spcPts val="0"/>
              </a:spcAft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8915" name="Rectangle 3">
            <a:extLst>
              <a:ext uri="{FF2B5EF4-FFF2-40B4-BE49-F238E27FC236}">
                <a16:creationId xmlns:a16="http://schemas.microsoft.com/office/drawing/2014/main" id="{C4969C04-4440-512B-1083-F49D4F4F24AD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481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573" tIns="47786" rIns="95573" bIns="47786" numCol="1" anchor="t" anchorCtr="0" compatLnSpc="1">
            <a:prstTxWarp prst="textNoShape">
              <a:avLst/>
            </a:prstTxWarp>
          </a:bodyPr>
          <a:lstStyle>
            <a:lvl1pPr algn="r" defTabSz="955675" eaLnBrk="1" fontAlgn="auto" hangingPunct="1">
              <a:spcBef>
                <a:spcPts val="0"/>
              </a:spcBef>
              <a:spcAft>
                <a:spcPts val="0"/>
              </a:spcAft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8916" name="Rectangle 4">
            <a:extLst>
              <a:ext uri="{FF2B5EF4-FFF2-40B4-BE49-F238E27FC236}">
                <a16:creationId xmlns:a16="http://schemas.microsoft.com/office/drawing/2014/main" id="{56548673-FCF1-D217-554C-BD9E9ABFC8AB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9750"/>
            <a:ext cx="294481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573" tIns="47786" rIns="95573" bIns="47786" numCol="1" anchor="b" anchorCtr="0" compatLnSpc="1">
            <a:prstTxWarp prst="textNoShape">
              <a:avLst/>
            </a:prstTxWarp>
          </a:bodyPr>
          <a:lstStyle>
            <a:lvl1pPr defTabSz="955675" eaLnBrk="1" fontAlgn="auto" hangingPunct="1">
              <a:spcBef>
                <a:spcPts val="0"/>
              </a:spcBef>
              <a:spcAft>
                <a:spcPts val="0"/>
              </a:spcAft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8917" name="Rectangle 5">
            <a:extLst>
              <a:ext uri="{FF2B5EF4-FFF2-40B4-BE49-F238E27FC236}">
                <a16:creationId xmlns:a16="http://schemas.microsoft.com/office/drawing/2014/main" id="{02B9F62F-7B82-0F81-D1D8-AEC9950E2559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29750"/>
            <a:ext cx="294481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573" tIns="47786" rIns="95573" bIns="47786" numCol="1" anchor="b" anchorCtr="0" compatLnSpc="1">
            <a:prstTxWarp prst="textNoShape">
              <a:avLst/>
            </a:prstTxWarp>
          </a:bodyPr>
          <a:lstStyle>
            <a:lvl1pPr algn="r" defTabSz="955675" eaLnBrk="1" fontAlgn="auto" hangingPunct="1">
              <a:spcBef>
                <a:spcPts val="0"/>
              </a:spcBef>
              <a:spcAft>
                <a:spcPts val="0"/>
              </a:spcAft>
              <a:defRPr sz="1300">
                <a:latin typeface="+mn-lt"/>
              </a:defRPr>
            </a:lvl1pPr>
          </a:lstStyle>
          <a:p>
            <a:pPr>
              <a:defRPr/>
            </a:pPr>
            <a:fld id="{A6A15E91-C7CF-C543-823E-37F6CF36C554}" type="slidenum">
              <a:rPr lang="nl-NL" altLang="es-ES"/>
              <a:pPr>
                <a:defRPr/>
              </a:pPr>
              <a:t>‹Nº›</a:t>
            </a:fld>
            <a:endParaRPr lang="nl-NL" altLang="es-E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58C3F691-C68C-FD14-D547-2025C5D0E025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1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573" tIns="47786" rIns="95573" bIns="47786" numCol="1" anchor="t" anchorCtr="0" compatLnSpc="1">
            <a:prstTxWarp prst="textNoShape">
              <a:avLst/>
            </a:prstTxWarp>
          </a:bodyPr>
          <a:lstStyle>
            <a:lvl1pPr defTabSz="955675" eaLnBrk="1" fontAlgn="auto" hangingPunct="1">
              <a:spcBef>
                <a:spcPts val="0"/>
              </a:spcBef>
              <a:spcAft>
                <a:spcPts val="0"/>
              </a:spcAft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3" name="Rectangle 3">
            <a:extLst>
              <a:ext uri="{FF2B5EF4-FFF2-40B4-BE49-F238E27FC236}">
                <a16:creationId xmlns:a16="http://schemas.microsoft.com/office/drawing/2014/main" id="{CD62CE1F-F285-B68A-7EAB-AA8CFFC5D9C1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52863" y="0"/>
            <a:ext cx="2944812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573" tIns="47786" rIns="95573" bIns="47786" numCol="1" anchor="t" anchorCtr="0" compatLnSpc="1">
            <a:prstTxWarp prst="textNoShape">
              <a:avLst/>
            </a:prstTxWarp>
          </a:bodyPr>
          <a:lstStyle>
            <a:lvl1pPr algn="r" defTabSz="955675" eaLnBrk="1" fontAlgn="auto" hangingPunct="1">
              <a:spcBef>
                <a:spcPts val="0"/>
              </a:spcBef>
              <a:spcAft>
                <a:spcPts val="0"/>
              </a:spcAft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604" name="Rectangle 4">
            <a:extLst>
              <a:ext uri="{FF2B5EF4-FFF2-40B4-BE49-F238E27FC236}">
                <a16:creationId xmlns:a16="http://schemas.microsoft.com/office/drawing/2014/main" id="{5CEE3CFA-1FCB-2FEE-63A3-74A82D907291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4113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365" name="Rectangle 5">
            <a:extLst>
              <a:ext uri="{FF2B5EF4-FFF2-40B4-BE49-F238E27FC236}">
                <a16:creationId xmlns:a16="http://schemas.microsoft.com/office/drawing/2014/main" id="{819E9D5D-2782-E33D-5D3F-AEF2E469851E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4875"/>
            <a:ext cx="4984750" cy="4468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573" tIns="47786" rIns="95573" bIns="47786" numCol="1" anchor="t" anchorCtr="0" compatLnSpc="1">
            <a:prstTxWarp prst="textNoShape">
              <a:avLst/>
            </a:prstTxWarp>
          </a:bodyPr>
          <a:lstStyle/>
          <a:p>
            <a:pPr lvl="1"/>
            <a:r>
              <a:rPr lang="en-US" noProof="0"/>
              <a:t> ICT: one of the biggest drivers of European economic growth</a:t>
            </a:r>
          </a:p>
          <a:p>
            <a:pPr lvl="1"/>
            <a:endParaRPr lang="en-US" noProof="0"/>
          </a:p>
          <a:p>
            <a:pPr lvl="1"/>
            <a:r>
              <a:rPr lang="en-US" noProof="0"/>
              <a:t> Expected increase (as long as digital economy finds flavourable conditions to evolve)</a:t>
            </a:r>
          </a:p>
          <a:p>
            <a:pPr lvl="1"/>
            <a:endParaRPr lang="en-US" noProof="0"/>
          </a:p>
          <a:p>
            <a:pPr lvl="1"/>
            <a:r>
              <a:rPr lang="en-US" noProof="0"/>
              <a:t> Essential factors (to stimulate the creation of the digital singel market): user empowerment, ubiquity, interoperability, security and trust</a:t>
            </a:r>
          </a:p>
        </p:txBody>
      </p:sp>
      <p:sp>
        <p:nvSpPr>
          <p:cNvPr id="15366" name="Rectangle 6">
            <a:extLst>
              <a:ext uri="{FF2B5EF4-FFF2-40B4-BE49-F238E27FC236}">
                <a16:creationId xmlns:a16="http://schemas.microsoft.com/office/drawing/2014/main" id="{9A362078-192E-ED86-7FBA-BACEA08DEF07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338"/>
            <a:ext cx="2944813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573" tIns="47786" rIns="95573" bIns="47786" numCol="1" anchor="b" anchorCtr="0" compatLnSpc="1">
            <a:prstTxWarp prst="textNoShape">
              <a:avLst/>
            </a:prstTxWarp>
          </a:bodyPr>
          <a:lstStyle>
            <a:lvl1pPr defTabSz="955675" eaLnBrk="1" fontAlgn="auto" hangingPunct="1">
              <a:spcBef>
                <a:spcPts val="0"/>
              </a:spcBef>
              <a:spcAft>
                <a:spcPts val="0"/>
              </a:spcAft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7" name="Rectangle 7">
            <a:extLst>
              <a:ext uri="{FF2B5EF4-FFF2-40B4-BE49-F238E27FC236}">
                <a16:creationId xmlns:a16="http://schemas.microsoft.com/office/drawing/2014/main" id="{A212C0D3-B041-F7B0-DF27-78BC50BE73C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2863" y="9431338"/>
            <a:ext cx="2944812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573" tIns="47786" rIns="95573" bIns="47786" numCol="1" anchor="b" anchorCtr="0" compatLnSpc="1">
            <a:prstTxWarp prst="textNoShape">
              <a:avLst/>
            </a:prstTxWarp>
          </a:bodyPr>
          <a:lstStyle>
            <a:lvl1pPr algn="r" defTabSz="955675" eaLnBrk="1" fontAlgn="auto" hangingPunct="1">
              <a:spcBef>
                <a:spcPts val="0"/>
              </a:spcBef>
              <a:spcAft>
                <a:spcPts val="0"/>
              </a:spcAft>
              <a:defRPr sz="1300">
                <a:latin typeface="+mn-lt"/>
              </a:defRPr>
            </a:lvl1pPr>
          </a:lstStyle>
          <a:p>
            <a:pPr>
              <a:defRPr/>
            </a:pPr>
            <a:fld id="{34F2DAEF-8302-D840-A2D4-D23987E9E66A}" type="slidenum">
              <a:rPr lang="en-US" altLang="es-ES"/>
              <a:pPr>
                <a:defRPr/>
              </a:pPr>
              <a:t>‹Nº›</a:t>
            </a:fld>
            <a:endParaRPr lang="en-US" alt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342900" indent="-3429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11430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6002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20574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7">
            <a:extLst>
              <a:ext uri="{FF2B5EF4-FFF2-40B4-BE49-F238E27FC236}">
                <a16:creationId xmlns:a16="http://schemas.microsoft.com/office/drawing/2014/main" id="{CE390737-F463-C90C-C569-7B9CC847FB23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852863" y="9431338"/>
            <a:ext cx="2944812" cy="496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573" tIns="47786" rIns="95573" bIns="47786" anchor="b"/>
          <a:lstStyle>
            <a:lvl1pPr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9D391E6D-94A7-6F47-B833-9B793915E307}" type="slidenum">
              <a:rPr lang="en-US" altLang="es-ES" sz="1300"/>
              <a:pPr algn="r" eaLnBrk="1" hangingPunct="1">
                <a:spcBef>
                  <a:spcPct val="0"/>
                </a:spcBef>
              </a:pPr>
              <a:t>1</a:t>
            </a:fld>
            <a:endParaRPr lang="en-US" altLang="es-ES" sz="1300" dirty="0"/>
          </a:p>
        </p:txBody>
      </p:sp>
      <p:sp>
        <p:nvSpPr>
          <p:cNvPr id="28674" name="Rectangle 2">
            <a:extLst>
              <a:ext uri="{FF2B5EF4-FFF2-40B4-BE49-F238E27FC236}">
                <a16:creationId xmlns:a16="http://schemas.microsoft.com/office/drawing/2014/main" id="{32163E0D-DFF0-59D6-CBF2-565E719EE41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5" name="Rectangle 3">
            <a:extLst>
              <a:ext uri="{FF2B5EF4-FFF2-40B4-BE49-F238E27FC236}">
                <a16:creationId xmlns:a16="http://schemas.microsoft.com/office/drawing/2014/main" id="{59CB06B1-3036-0BA3-58B0-784CF63A387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46088" y="4456113"/>
            <a:ext cx="5976937" cy="446881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0" indent="0" eaLnBrk="1" hangingPunct="1"/>
            <a:endParaRPr lang="es-ES" altLang="es-ES" dirty="0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7">
            <a:extLst>
              <a:ext uri="{FF2B5EF4-FFF2-40B4-BE49-F238E27FC236}">
                <a16:creationId xmlns:a16="http://schemas.microsoft.com/office/drawing/2014/main" id="{46C7006F-CE4D-5266-CE0E-2BD0F9B2F2FC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852863" y="9431338"/>
            <a:ext cx="2944812" cy="496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573" tIns="47786" rIns="95573" bIns="47786" anchor="b"/>
          <a:lstStyle>
            <a:lvl1pPr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647B5A90-1BE5-7C44-95A6-D7A0DDD53491}" type="slidenum">
              <a:rPr lang="en-US" altLang="es-ES" sz="1300"/>
              <a:pPr algn="r" eaLnBrk="1" hangingPunct="1">
                <a:spcBef>
                  <a:spcPct val="0"/>
                </a:spcBef>
              </a:pPr>
              <a:t>10</a:t>
            </a:fld>
            <a:endParaRPr lang="en-US" altLang="es-ES" sz="1300" dirty="0"/>
          </a:p>
        </p:txBody>
      </p:sp>
      <p:sp>
        <p:nvSpPr>
          <p:cNvPr id="30722" name="Rectangle 2">
            <a:extLst>
              <a:ext uri="{FF2B5EF4-FFF2-40B4-BE49-F238E27FC236}">
                <a16:creationId xmlns:a16="http://schemas.microsoft.com/office/drawing/2014/main" id="{C76819D4-475E-E643-6D97-3F51A21C5EF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3" name="Rectangle 3">
            <a:extLst>
              <a:ext uri="{FF2B5EF4-FFF2-40B4-BE49-F238E27FC236}">
                <a16:creationId xmlns:a16="http://schemas.microsoft.com/office/drawing/2014/main" id="{37543CF7-A6FD-91D8-659C-C8D7ED1F6A3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46088" y="4456113"/>
            <a:ext cx="5976937" cy="446881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0" indent="0" eaLnBrk="1" hangingPunct="1"/>
            <a:endParaRPr lang="es-ES" altLang="es-ES" dirty="0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5564123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Rectangle 7">
            <a:extLst>
              <a:ext uri="{FF2B5EF4-FFF2-40B4-BE49-F238E27FC236}">
                <a16:creationId xmlns:a16="http://schemas.microsoft.com/office/drawing/2014/main" id="{0A58DA0E-EBF4-5623-0B53-E859AEE2A193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852863" y="9431338"/>
            <a:ext cx="2944812" cy="496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573" tIns="47786" rIns="95573" bIns="47786" anchor="b"/>
          <a:lstStyle>
            <a:lvl1pPr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3B6DF97F-C86F-5140-9342-64D2E62BA63A}" type="slidenum">
              <a:rPr lang="en-US" altLang="es-ES" sz="1300"/>
              <a:pPr algn="r" eaLnBrk="1" hangingPunct="1">
                <a:spcBef>
                  <a:spcPct val="0"/>
                </a:spcBef>
              </a:pPr>
              <a:t>11</a:t>
            </a:fld>
            <a:endParaRPr lang="en-US" altLang="es-ES" sz="1300"/>
          </a:p>
        </p:txBody>
      </p:sp>
      <p:sp>
        <p:nvSpPr>
          <p:cNvPr id="47106" name="Rectangle 2">
            <a:extLst>
              <a:ext uri="{FF2B5EF4-FFF2-40B4-BE49-F238E27FC236}">
                <a16:creationId xmlns:a16="http://schemas.microsoft.com/office/drawing/2014/main" id="{F4BFD393-1DF6-2B0C-40F4-CE36AB1524F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7" name="Rectangle 3">
            <a:extLst>
              <a:ext uri="{FF2B5EF4-FFF2-40B4-BE49-F238E27FC236}">
                <a16:creationId xmlns:a16="http://schemas.microsoft.com/office/drawing/2014/main" id="{24A8BF0D-8AE5-8695-12FE-17878D6B9D7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46088" y="4456113"/>
            <a:ext cx="5976937" cy="446881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0" indent="0" eaLnBrk="1" hangingPunct="1"/>
            <a:endParaRPr lang="es-ES" altLang="es-ES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7">
            <a:extLst>
              <a:ext uri="{FF2B5EF4-FFF2-40B4-BE49-F238E27FC236}">
                <a16:creationId xmlns:a16="http://schemas.microsoft.com/office/drawing/2014/main" id="{7FBEA82E-9384-C529-5A63-7B54D4B2C27C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852863" y="9431338"/>
            <a:ext cx="2944812" cy="496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573" tIns="47786" rIns="95573" bIns="47786" anchor="b"/>
          <a:lstStyle>
            <a:lvl1pPr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307E1F94-6047-064A-884D-8FA5FC8205EF}" type="slidenum">
              <a:rPr lang="en-US" altLang="es-ES" sz="1300"/>
              <a:pPr algn="r" eaLnBrk="1" hangingPunct="1">
                <a:spcBef>
                  <a:spcPct val="0"/>
                </a:spcBef>
              </a:pPr>
              <a:t>2</a:t>
            </a:fld>
            <a:endParaRPr lang="en-US" altLang="es-ES" sz="1300" dirty="0"/>
          </a:p>
        </p:txBody>
      </p:sp>
      <p:sp>
        <p:nvSpPr>
          <p:cNvPr id="34818" name="Rectangle 2">
            <a:extLst>
              <a:ext uri="{FF2B5EF4-FFF2-40B4-BE49-F238E27FC236}">
                <a16:creationId xmlns:a16="http://schemas.microsoft.com/office/drawing/2014/main" id="{EB57DB28-54BA-5DD5-DD89-8022D3B7680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9" name="Rectangle 3">
            <a:extLst>
              <a:ext uri="{FF2B5EF4-FFF2-40B4-BE49-F238E27FC236}">
                <a16:creationId xmlns:a16="http://schemas.microsoft.com/office/drawing/2014/main" id="{554FE905-B625-823F-2A6D-692F0A5E3F4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46088" y="4456113"/>
            <a:ext cx="5976937" cy="446881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0" indent="0" eaLnBrk="1" hangingPunct="1"/>
            <a:endParaRPr lang="es-ES" altLang="es-ES" dirty="0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7">
            <a:extLst>
              <a:ext uri="{FF2B5EF4-FFF2-40B4-BE49-F238E27FC236}">
                <a16:creationId xmlns:a16="http://schemas.microsoft.com/office/drawing/2014/main" id="{5D4C51E1-E4F6-8A69-6945-1278987974B0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852863" y="9431338"/>
            <a:ext cx="2944812" cy="496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573" tIns="47786" rIns="95573" bIns="47786" anchor="b"/>
          <a:lstStyle>
            <a:lvl1pPr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1DA6E362-FCA0-EC41-B048-FBED17CE3A99}" type="slidenum">
              <a:rPr lang="en-US" altLang="es-ES" sz="1300"/>
              <a:pPr algn="r" eaLnBrk="1" hangingPunct="1">
                <a:spcBef>
                  <a:spcPct val="0"/>
                </a:spcBef>
              </a:pPr>
              <a:t>3</a:t>
            </a:fld>
            <a:endParaRPr lang="en-US" altLang="es-ES" sz="1300" dirty="0"/>
          </a:p>
        </p:txBody>
      </p:sp>
      <p:sp>
        <p:nvSpPr>
          <p:cNvPr id="38914" name="Rectangle 2">
            <a:extLst>
              <a:ext uri="{FF2B5EF4-FFF2-40B4-BE49-F238E27FC236}">
                <a16:creationId xmlns:a16="http://schemas.microsoft.com/office/drawing/2014/main" id="{6C8BDE9F-32B7-13F6-49D8-0A1F818A570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5" name="Rectangle 3">
            <a:extLst>
              <a:ext uri="{FF2B5EF4-FFF2-40B4-BE49-F238E27FC236}">
                <a16:creationId xmlns:a16="http://schemas.microsoft.com/office/drawing/2014/main" id="{5D8935E6-4ED2-8654-D061-107E95CD2FD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46088" y="4456113"/>
            <a:ext cx="5976937" cy="446881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0" indent="0" eaLnBrk="1" hangingPunct="1"/>
            <a:endParaRPr lang="es-ES" altLang="es-ES" dirty="0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7">
            <a:extLst>
              <a:ext uri="{FF2B5EF4-FFF2-40B4-BE49-F238E27FC236}">
                <a16:creationId xmlns:a16="http://schemas.microsoft.com/office/drawing/2014/main" id="{46C7006F-CE4D-5266-CE0E-2BD0F9B2F2FC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852863" y="9431338"/>
            <a:ext cx="2944812" cy="496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573" tIns="47786" rIns="95573" bIns="47786" anchor="b"/>
          <a:lstStyle>
            <a:lvl1pPr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647B5A90-1BE5-7C44-95A6-D7A0DDD53491}" type="slidenum">
              <a:rPr lang="en-US" altLang="es-ES" sz="1300"/>
              <a:pPr algn="r" eaLnBrk="1" hangingPunct="1">
                <a:spcBef>
                  <a:spcPct val="0"/>
                </a:spcBef>
              </a:pPr>
              <a:t>4</a:t>
            </a:fld>
            <a:endParaRPr lang="en-US" altLang="es-ES" sz="1300" dirty="0"/>
          </a:p>
        </p:txBody>
      </p:sp>
      <p:sp>
        <p:nvSpPr>
          <p:cNvPr id="30722" name="Rectangle 2">
            <a:extLst>
              <a:ext uri="{FF2B5EF4-FFF2-40B4-BE49-F238E27FC236}">
                <a16:creationId xmlns:a16="http://schemas.microsoft.com/office/drawing/2014/main" id="{C76819D4-475E-E643-6D97-3F51A21C5EF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3" name="Rectangle 3">
            <a:extLst>
              <a:ext uri="{FF2B5EF4-FFF2-40B4-BE49-F238E27FC236}">
                <a16:creationId xmlns:a16="http://schemas.microsoft.com/office/drawing/2014/main" id="{37543CF7-A6FD-91D8-659C-C8D7ED1F6A3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46088" y="4456113"/>
            <a:ext cx="5976937" cy="446881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0" indent="0" eaLnBrk="1" hangingPunct="1"/>
            <a:endParaRPr lang="es-ES" altLang="es-ES" dirty="0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7">
            <a:extLst>
              <a:ext uri="{FF2B5EF4-FFF2-40B4-BE49-F238E27FC236}">
                <a16:creationId xmlns:a16="http://schemas.microsoft.com/office/drawing/2014/main" id="{46C7006F-CE4D-5266-CE0E-2BD0F9B2F2FC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852863" y="9431338"/>
            <a:ext cx="2944812" cy="496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573" tIns="47786" rIns="95573" bIns="47786" anchor="b"/>
          <a:lstStyle>
            <a:lvl1pPr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647B5A90-1BE5-7C44-95A6-D7A0DDD53491}" type="slidenum">
              <a:rPr lang="en-US" altLang="es-ES" sz="1300"/>
              <a:pPr algn="r" eaLnBrk="1" hangingPunct="1">
                <a:spcBef>
                  <a:spcPct val="0"/>
                </a:spcBef>
              </a:pPr>
              <a:t>5</a:t>
            </a:fld>
            <a:endParaRPr lang="en-US" altLang="es-ES" sz="1300" dirty="0"/>
          </a:p>
        </p:txBody>
      </p:sp>
      <p:sp>
        <p:nvSpPr>
          <p:cNvPr id="30722" name="Rectangle 2">
            <a:extLst>
              <a:ext uri="{FF2B5EF4-FFF2-40B4-BE49-F238E27FC236}">
                <a16:creationId xmlns:a16="http://schemas.microsoft.com/office/drawing/2014/main" id="{C76819D4-475E-E643-6D97-3F51A21C5EF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3" name="Rectangle 3">
            <a:extLst>
              <a:ext uri="{FF2B5EF4-FFF2-40B4-BE49-F238E27FC236}">
                <a16:creationId xmlns:a16="http://schemas.microsoft.com/office/drawing/2014/main" id="{37543CF7-A6FD-91D8-659C-C8D7ED1F6A3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46088" y="4456113"/>
            <a:ext cx="5976937" cy="446881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0" indent="0" eaLnBrk="1" hangingPunct="1"/>
            <a:endParaRPr lang="es-ES" altLang="es-ES" dirty="0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6269899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7">
            <a:extLst>
              <a:ext uri="{FF2B5EF4-FFF2-40B4-BE49-F238E27FC236}">
                <a16:creationId xmlns:a16="http://schemas.microsoft.com/office/drawing/2014/main" id="{46C7006F-CE4D-5266-CE0E-2BD0F9B2F2FC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852863" y="9431338"/>
            <a:ext cx="2944812" cy="496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573" tIns="47786" rIns="95573" bIns="47786" anchor="b"/>
          <a:lstStyle>
            <a:lvl1pPr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647B5A90-1BE5-7C44-95A6-D7A0DDD53491}" type="slidenum">
              <a:rPr lang="en-US" altLang="es-ES" sz="1300"/>
              <a:pPr algn="r" eaLnBrk="1" hangingPunct="1">
                <a:spcBef>
                  <a:spcPct val="0"/>
                </a:spcBef>
              </a:pPr>
              <a:t>6</a:t>
            </a:fld>
            <a:endParaRPr lang="en-US" altLang="es-ES" sz="1300" dirty="0"/>
          </a:p>
        </p:txBody>
      </p:sp>
      <p:sp>
        <p:nvSpPr>
          <p:cNvPr id="30722" name="Rectangle 2">
            <a:extLst>
              <a:ext uri="{FF2B5EF4-FFF2-40B4-BE49-F238E27FC236}">
                <a16:creationId xmlns:a16="http://schemas.microsoft.com/office/drawing/2014/main" id="{C76819D4-475E-E643-6D97-3F51A21C5EF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3" name="Rectangle 3">
            <a:extLst>
              <a:ext uri="{FF2B5EF4-FFF2-40B4-BE49-F238E27FC236}">
                <a16:creationId xmlns:a16="http://schemas.microsoft.com/office/drawing/2014/main" id="{37543CF7-A6FD-91D8-659C-C8D7ED1F6A3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46088" y="4456113"/>
            <a:ext cx="5976937" cy="446881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0" indent="0" eaLnBrk="1" hangingPunct="1"/>
            <a:endParaRPr lang="es-ES" altLang="es-ES" dirty="0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417949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7">
            <a:extLst>
              <a:ext uri="{FF2B5EF4-FFF2-40B4-BE49-F238E27FC236}">
                <a16:creationId xmlns:a16="http://schemas.microsoft.com/office/drawing/2014/main" id="{46C7006F-CE4D-5266-CE0E-2BD0F9B2F2FC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852863" y="9431338"/>
            <a:ext cx="2944812" cy="496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573" tIns="47786" rIns="95573" bIns="47786" anchor="b"/>
          <a:lstStyle>
            <a:lvl1pPr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647B5A90-1BE5-7C44-95A6-D7A0DDD53491}" type="slidenum">
              <a:rPr lang="en-US" altLang="es-ES" sz="1300"/>
              <a:pPr algn="r" eaLnBrk="1" hangingPunct="1">
                <a:spcBef>
                  <a:spcPct val="0"/>
                </a:spcBef>
              </a:pPr>
              <a:t>7</a:t>
            </a:fld>
            <a:endParaRPr lang="en-US" altLang="es-ES" sz="1300" dirty="0"/>
          </a:p>
        </p:txBody>
      </p:sp>
      <p:sp>
        <p:nvSpPr>
          <p:cNvPr id="30722" name="Rectangle 2">
            <a:extLst>
              <a:ext uri="{FF2B5EF4-FFF2-40B4-BE49-F238E27FC236}">
                <a16:creationId xmlns:a16="http://schemas.microsoft.com/office/drawing/2014/main" id="{C76819D4-475E-E643-6D97-3F51A21C5EF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3" name="Rectangle 3">
            <a:extLst>
              <a:ext uri="{FF2B5EF4-FFF2-40B4-BE49-F238E27FC236}">
                <a16:creationId xmlns:a16="http://schemas.microsoft.com/office/drawing/2014/main" id="{37543CF7-A6FD-91D8-659C-C8D7ED1F6A3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46088" y="4456113"/>
            <a:ext cx="5976937" cy="446881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0" indent="0" eaLnBrk="1" hangingPunct="1"/>
            <a:endParaRPr lang="es-ES" altLang="es-ES" dirty="0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0484943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7">
            <a:extLst>
              <a:ext uri="{FF2B5EF4-FFF2-40B4-BE49-F238E27FC236}">
                <a16:creationId xmlns:a16="http://schemas.microsoft.com/office/drawing/2014/main" id="{46C7006F-CE4D-5266-CE0E-2BD0F9B2F2FC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852863" y="9431338"/>
            <a:ext cx="2944812" cy="496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573" tIns="47786" rIns="95573" bIns="47786" anchor="b"/>
          <a:lstStyle>
            <a:lvl1pPr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647B5A90-1BE5-7C44-95A6-D7A0DDD53491}" type="slidenum">
              <a:rPr lang="en-US" altLang="es-ES" sz="1300"/>
              <a:pPr algn="r" eaLnBrk="1" hangingPunct="1">
                <a:spcBef>
                  <a:spcPct val="0"/>
                </a:spcBef>
              </a:pPr>
              <a:t>8</a:t>
            </a:fld>
            <a:endParaRPr lang="en-US" altLang="es-ES" sz="1300" dirty="0"/>
          </a:p>
        </p:txBody>
      </p:sp>
      <p:sp>
        <p:nvSpPr>
          <p:cNvPr id="30722" name="Rectangle 2">
            <a:extLst>
              <a:ext uri="{FF2B5EF4-FFF2-40B4-BE49-F238E27FC236}">
                <a16:creationId xmlns:a16="http://schemas.microsoft.com/office/drawing/2014/main" id="{C76819D4-475E-E643-6D97-3F51A21C5EF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3" name="Rectangle 3">
            <a:extLst>
              <a:ext uri="{FF2B5EF4-FFF2-40B4-BE49-F238E27FC236}">
                <a16:creationId xmlns:a16="http://schemas.microsoft.com/office/drawing/2014/main" id="{37543CF7-A6FD-91D8-659C-C8D7ED1F6A3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46088" y="4456113"/>
            <a:ext cx="5976937" cy="446881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0" indent="0" eaLnBrk="1" hangingPunct="1"/>
            <a:endParaRPr lang="es-ES" altLang="es-ES" dirty="0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6412713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7">
            <a:extLst>
              <a:ext uri="{FF2B5EF4-FFF2-40B4-BE49-F238E27FC236}">
                <a16:creationId xmlns:a16="http://schemas.microsoft.com/office/drawing/2014/main" id="{46C7006F-CE4D-5266-CE0E-2BD0F9B2F2FC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852863" y="9431338"/>
            <a:ext cx="2944812" cy="496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573" tIns="47786" rIns="95573" bIns="47786" anchor="b"/>
          <a:lstStyle>
            <a:lvl1pPr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647B5A90-1BE5-7C44-95A6-D7A0DDD53491}" type="slidenum">
              <a:rPr lang="en-US" altLang="es-ES" sz="1300"/>
              <a:pPr algn="r" eaLnBrk="1" hangingPunct="1">
                <a:spcBef>
                  <a:spcPct val="0"/>
                </a:spcBef>
              </a:pPr>
              <a:t>9</a:t>
            </a:fld>
            <a:endParaRPr lang="en-US" altLang="es-ES" sz="1300" dirty="0"/>
          </a:p>
        </p:txBody>
      </p:sp>
      <p:sp>
        <p:nvSpPr>
          <p:cNvPr id="30722" name="Rectangle 2">
            <a:extLst>
              <a:ext uri="{FF2B5EF4-FFF2-40B4-BE49-F238E27FC236}">
                <a16:creationId xmlns:a16="http://schemas.microsoft.com/office/drawing/2014/main" id="{C76819D4-475E-E643-6D97-3F51A21C5EF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3" name="Rectangle 3">
            <a:extLst>
              <a:ext uri="{FF2B5EF4-FFF2-40B4-BE49-F238E27FC236}">
                <a16:creationId xmlns:a16="http://schemas.microsoft.com/office/drawing/2014/main" id="{37543CF7-A6FD-91D8-659C-C8D7ED1F6A3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46088" y="4456113"/>
            <a:ext cx="5976937" cy="446881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0" indent="0" eaLnBrk="1" hangingPunct="1"/>
            <a:endParaRPr lang="es-ES" altLang="es-ES" dirty="0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033331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hemeOverride" Target="../theme/themeOverride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GB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/>
              <a:t>Haga clic para modificar el estilo de subtítulo del patrón</a:t>
            </a:r>
            <a:endParaRPr lang="en-GB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865C635-6AE1-23DF-6DE1-A12B83BB54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CDB213E-9236-80F4-DC72-C7F2FC75F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B005747-69D6-7619-90BA-8887AD5723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E36A50-03D2-F44C-A45F-1D27845B1976}" type="slidenum">
              <a:rPr lang="nl-NL" altLang="es-ES"/>
              <a:pPr>
                <a:defRPr/>
              </a:pPr>
              <a:t>‹Nº›</a:t>
            </a:fld>
            <a:endParaRPr lang="nl-NL" altLang="es-ES"/>
          </a:p>
        </p:txBody>
      </p:sp>
    </p:spTree>
    <p:extLst>
      <p:ext uri="{BB962C8B-B14F-4D97-AF65-F5344CB8AC3E}">
        <p14:creationId xmlns:p14="http://schemas.microsoft.com/office/powerpoint/2010/main" val="1694404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GB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GB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9ED9EBE-FCCA-7053-7CFB-657F5222C3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17CF97F-5610-B632-0CAD-D4C17ECABF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9B5347E-19D7-D468-AFC5-0BFA3510C1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000900-A240-2344-A9E9-4FA6FA927C9F}" type="slidenum">
              <a:rPr lang="nl-NL" altLang="es-ES"/>
              <a:pPr>
                <a:defRPr/>
              </a:pPr>
              <a:t>‹Nº›</a:t>
            </a:fld>
            <a:endParaRPr lang="nl-NL" altLang="es-ES"/>
          </a:p>
        </p:txBody>
      </p:sp>
    </p:spTree>
    <p:extLst>
      <p:ext uri="{BB962C8B-B14F-4D97-AF65-F5344CB8AC3E}">
        <p14:creationId xmlns:p14="http://schemas.microsoft.com/office/powerpoint/2010/main" val="19698523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GB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GB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87AEE35-D966-5D97-572B-B6E48DA2B5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578C32D-A9AA-6C38-0ADC-6A8CE246E4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4E0E69C-189D-168E-9DEB-7E9FCA0DDC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410D34-61FA-DB41-AC48-F5B552B61690}" type="slidenum">
              <a:rPr lang="nl-NL" altLang="es-ES"/>
              <a:pPr>
                <a:defRPr/>
              </a:pPr>
              <a:t>‹Nº›</a:t>
            </a:fld>
            <a:endParaRPr lang="nl-NL" altLang="es-ES"/>
          </a:p>
        </p:txBody>
      </p:sp>
    </p:spTree>
    <p:extLst>
      <p:ext uri="{BB962C8B-B14F-4D97-AF65-F5344CB8AC3E}">
        <p14:creationId xmlns:p14="http://schemas.microsoft.com/office/powerpoint/2010/main" val="12825272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>
            <a:extLst>
              <a:ext uri="{FF2B5EF4-FFF2-40B4-BE49-F238E27FC236}">
                <a16:creationId xmlns:a16="http://schemas.microsoft.com/office/drawing/2014/main" id="{25354086-6453-7346-5586-6EA0FD9B5B50}"/>
              </a:ext>
            </a:extLst>
          </p:cNvPr>
          <p:cNvSpPr/>
          <p:nvPr/>
        </p:nvSpPr>
        <p:spPr>
          <a:xfrm>
            <a:off x="8418513" y="0"/>
            <a:ext cx="731837" cy="68580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4B3A470A-68ED-2318-DD01-53DEB5D8B525}"/>
              </a:ext>
            </a:extLst>
          </p:cNvPr>
          <p:cNvSpPr/>
          <p:nvPr/>
        </p:nvSpPr>
        <p:spPr>
          <a:xfrm>
            <a:off x="0" y="0"/>
            <a:ext cx="3429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46404" y="758952"/>
            <a:ext cx="7063740" cy="4041648"/>
          </a:xfrm>
        </p:spPr>
        <p:txBody>
          <a:bodyPr/>
          <a:lstStyle>
            <a:lvl1pPr algn="l">
              <a:lnSpc>
                <a:spcPct val="85000"/>
              </a:lnSpc>
              <a:defRPr sz="6200" baseline="0">
                <a:solidFill>
                  <a:schemeClr val="tx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6404" y="4800600"/>
            <a:ext cx="7063740" cy="1691640"/>
          </a:xfrm>
        </p:spPr>
        <p:txBody>
          <a:bodyPr/>
          <a:lstStyle>
            <a:lvl1pPr marL="0" indent="0" algn="l">
              <a:buNone/>
              <a:defRPr sz="2000" spc="30" baseline="0">
                <a:solidFill>
                  <a:schemeClr val="tx1">
                    <a:lumMod val="7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20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1F862663-9ADF-DB88-D235-E6FE0EEE42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8D76DB38-D723-E039-9427-4BB9CFEA00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7413FE42-8677-1430-B250-9898DA58D5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60000"/>
                    <a:lumOff val="40000"/>
                  </a:schemeClr>
                </a:solidFill>
              </a:defRPr>
            </a:lvl1pPr>
          </a:lstStyle>
          <a:p>
            <a:pPr>
              <a:defRPr/>
            </a:pPr>
            <a:fld id="{07A6422D-029B-9046-A2CB-6215D4CA9B66}" type="slidenum">
              <a:rPr lang="nl-NL" altLang="es-ES"/>
              <a:pPr>
                <a:defRPr/>
              </a:pPr>
              <a:t>‹Nº›</a:t>
            </a:fld>
            <a:endParaRPr lang="nl-NL" altLang="es-ES"/>
          </a:p>
        </p:txBody>
      </p:sp>
    </p:spTree>
    <p:extLst>
      <p:ext uri="{BB962C8B-B14F-4D97-AF65-F5344CB8AC3E}">
        <p14:creationId xmlns:p14="http://schemas.microsoft.com/office/powerpoint/2010/main" val="180028417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0CFA82-4871-62D3-F1C9-FF4CB934C0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E593A7-551C-1F89-CA56-919256836B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EA912A-0C5B-7E33-F0CB-B4D3053516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3DAE51-AC8A-9E4C-85BC-0A9C14E96C27}" type="slidenum">
              <a:rPr lang="nl-NL" altLang="es-ES"/>
              <a:pPr>
                <a:defRPr/>
              </a:pPr>
              <a:t>‹Nº›</a:t>
            </a:fld>
            <a:endParaRPr lang="nl-NL" altLang="es-ES"/>
          </a:p>
        </p:txBody>
      </p:sp>
    </p:spTree>
    <p:extLst>
      <p:ext uri="{BB962C8B-B14F-4D97-AF65-F5344CB8AC3E}">
        <p14:creationId xmlns:p14="http://schemas.microsoft.com/office/powerpoint/2010/main" val="249767937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>
            <a:extLst>
              <a:ext uri="{FF2B5EF4-FFF2-40B4-BE49-F238E27FC236}">
                <a16:creationId xmlns:a16="http://schemas.microsoft.com/office/drawing/2014/main" id="{04FDE373-D529-E916-5206-D086D2EECFA4}"/>
              </a:ext>
            </a:extLst>
          </p:cNvPr>
          <p:cNvSpPr/>
          <p:nvPr/>
        </p:nvSpPr>
        <p:spPr>
          <a:xfrm>
            <a:off x="0" y="0"/>
            <a:ext cx="3429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6404" y="758952"/>
            <a:ext cx="7063740" cy="4041648"/>
          </a:xfrm>
        </p:spPr>
        <p:txBody>
          <a:bodyPr/>
          <a:lstStyle>
            <a:lvl1pPr>
              <a:lnSpc>
                <a:spcPct val="85000"/>
              </a:lnSpc>
              <a:defRPr sz="6200" b="1" baseline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46404" y="4800600"/>
            <a:ext cx="7063740" cy="1691640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839BCCA6-BDF3-F5F7-5AB6-D259F122DC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2B105A53-C742-6D07-8B8E-D8C9B1F803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9806D5F3-55D6-6584-FBA0-67176B6683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C1C2C7-1481-F943-A76D-6052234D51C6}" type="slidenum">
              <a:rPr lang="nl-NL" altLang="es-ES"/>
              <a:pPr>
                <a:defRPr/>
              </a:pPr>
              <a:t>‹Nº›</a:t>
            </a:fld>
            <a:endParaRPr lang="nl-NL" altLang="es-ES"/>
          </a:p>
        </p:txBody>
      </p:sp>
    </p:spTree>
    <p:extLst>
      <p:ext uri="{BB962C8B-B14F-4D97-AF65-F5344CB8AC3E}">
        <p14:creationId xmlns:p14="http://schemas.microsoft.com/office/powerpoint/2010/main" val="13256241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46404" y="1828801"/>
            <a:ext cx="3360420" cy="4351337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94860" y="1828801"/>
            <a:ext cx="3360420" cy="4351337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68EAF33E-8461-A556-BAA3-4A6790A62E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342DD35A-31A7-F0F2-F5D5-5BAEA05DE2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9544C4C3-DB35-F134-2242-D4CBCBE6CE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135778-8A1E-7C4A-94B8-534ABB5AB5E7}" type="slidenum">
              <a:rPr lang="nl-NL" altLang="es-ES"/>
              <a:pPr>
                <a:defRPr/>
              </a:pPr>
              <a:t>‹Nº›</a:t>
            </a:fld>
            <a:endParaRPr lang="nl-NL" altLang="es-ES"/>
          </a:p>
        </p:txBody>
      </p:sp>
    </p:spTree>
    <p:extLst>
      <p:ext uri="{BB962C8B-B14F-4D97-AF65-F5344CB8AC3E}">
        <p14:creationId xmlns:p14="http://schemas.microsoft.com/office/powerpoint/2010/main" val="274298129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46404" y="1717185"/>
            <a:ext cx="3360420" cy="731520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46404" y="2507550"/>
            <a:ext cx="336042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4599432" y="1717185"/>
            <a:ext cx="3364992" cy="731520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>
                <a:solidFill>
                  <a:schemeClr val="tx2"/>
                </a:solidFill>
              </a:defRPr>
            </a:lvl1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94860" y="2507550"/>
            <a:ext cx="336042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8C6D7E1F-8F1D-C7C1-5530-E95E1969B39A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C5A05234-4E55-1A9B-BD94-D58A7B03190B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7C5D6426-6DF7-5BFB-EB49-3D3E63508EEB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409F63-E7AC-9C48-A444-025E8F3B64D2}" type="slidenum">
              <a:rPr lang="nl-NL" altLang="es-ES"/>
              <a:pPr>
                <a:defRPr/>
              </a:pPr>
              <a:t>‹Nº›</a:t>
            </a:fld>
            <a:endParaRPr lang="nl-NL" altLang="es-ES"/>
          </a:p>
        </p:txBody>
      </p:sp>
    </p:spTree>
    <p:extLst>
      <p:ext uri="{BB962C8B-B14F-4D97-AF65-F5344CB8AC3E}">
        <p14:creationId xmlns:p14="http://schemas.microsoft.com/office/powerpoint/2010/main" val="416350159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910D7714-E6D3-22D4-A14D-D581B30D3A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E5B007A3-2561-5CF3-276D-CACC0D4365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AFEC296F-CD51-E8F0-73C5-B17BC56732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143E43-EFA6-B04E-8B38-503883E85608}" type="slidenum">
              <a:rPr lang="nl-NL" altLang="es-ES"/>
              <a:pPr>
                <a:defRPr/>
              </a:pPr>
              <a:t>‹Nº›</a:t>
            </a:fld>
            <a:endParaRPr lang="nl-NL" altLang="es-ES"/>
          </a:p>
        </p:txBody>
      </p:sp>
    </p:spTree>
    <p:extLst>
      <p:ext uri="{BB962C8B-B14F-4D97-AF65-F5344CB8AC3E}">
        <p14:creationId xmlns:p14="http://schemas.microsoft.com/office/powerpoint/2010/main" val="231329876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AAFD0DB3-459F-8DE4-298D-24155D9038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7075B430-85C3-8A0E-2F8C-D72319DA92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AB2A3125-FD48-889B-86C5-4C2A6C2EDC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0904F8-F3E7-E549-B2A1-0EA8423C5E94}" type="slidenum">
              <a:rPr lang="nl-NL" altLang="es-ES"/>
              <a:pPr>
                <a:defRPr/>
              </a:pPr>
              <a:t>‹Nº›</a:t>
            </a:fld>
            <a:endParaRPr lang="nl-NL" altLang="es-ES"/>
          </a:p>
        </p:txBody>
      </p:sp>
    </p:spTree>
    <p:extLst>
      <p:ext uri="{BB962C8B-B14F-4D97-AF65-F5344CB8AC3E}">
        <p14:creationId xmlns:p14="http://schemas.microsoft.com/office/powerpoint/2010/main" val="23376953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1"/>
            <a:ext cx="2400300" cy="1600197"/>
          </a:xfrm>
        </p:spPr>
        <p:txBody>
          <a:bodyPr/>
          <a:lstStyle>
            <a:lvl1pPr>
              <a:defRPr sz="2800" b="1" baseline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78200" y="685800"/>
            <a:ext cx="4559300" cy="5486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99735"/>
            <a:ext cx="2400300" cy="3810001"/>
          </a:xfrm>
        </p:spPr>
        <p:txBody>
          <a:bodyPr/>
          <a:lstStyle>
            <a:lvl1pPr marL="0" indent="0">
              <a:lnSpc>
                <a:spcPct val="114000"/>
              </a:lnSpc>
              <a:spcBef>
                <a:spcPts val="800"/>
              </a:spcBef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E3DBE9B8-89C2-77E8-13D4-91C43C602F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7C440BFC-0888-588E-7CA3-C7F8EEF6A4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E4696D63-C268-302B-193B-60D13030B8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9C12DA-B2AE-B940-A987-9450CF15EC76}" type="slidenum">
              <a:rPr lang="nl-NL" altLang="es-ES"/>
              <a:pPr>
                <a:defRPr/>
              </a:pPr>
              <a:t>‹Nº›</a:t>
            </a:fld>
            <a:endParaRPr lang="nl-NL" altLang="es-ES"/>
          </a:p>
        </p:txBody>
      </p:sp>
    </p:spTree>
    <p:extLst>
      <p:ext uri="{BB962C8B-B14F-4D97-AF65-F5344CB8AC3E}">
        <p14:creationId xmlns:p14="http://schemas.microsoft.com/office/powerpoint/2010/main" val="41842295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GB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GB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949967C-DAD4-D936-5857-683C5F8960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152CE8B-8C36-E834-EBB6-6CF963F00F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56847F2-1DE9-3747-FB54-8B82E2B8D8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815ADB-71F5-1848-8F4C-21985A54A5D3}" type="slidenum">
              <a:rPr lang="nl-NL" altLang="es-ES"/>
              <a:pPr>
                <a:defRPr/>
              </a:pPr>
              <a:t>‹Nº›</a:t>
            </a:fld>
            <a:endParaRPr lang="nl-NL" altLang="es-ES"/>
          </a:p>
        </p:txBody>
      </p:sp>
    </p:spTree>
    <p:extLst>
      <p:ext uri="{BB962C8B-B14F-4D97-AF65-F5344CB8AC3E}">
        <p14:creationId xmlns:p14="http://schemas.microsoft.com/office/powerpoint/2010/main" val="62082994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4CB6F3BD-FFDE-C716-1A03-34D6E646F79E}"/>
              </a:ext>
            </a:extLst>
          </p:cNvPr>
          <p:cNvSpPr/>
          <p:nvPr/>
        </p:nvSpPr>
        <p:spPr>
          <a:xfrm>
            <a:off x="0" y="5105400"/>
            <a:ext cx="8418513" cy="1752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257800"/>
            <a:ext cx="7486650" cy="914400"/>
          </a:xfrm>
        </p:spPr>
        <p:txBody>
          <a:bodyPr/>
          <a:lstStyle>
            <a:lvl1pPr>
              <a:defRPr sz="2800" b="1">
                <a:solidFill>
                  <a:srgbClr val="FFFFFF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1"/>
            <a:ext cx="8469630" cy="512892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s-ES" noProof="0"/>
              <a:t>Haga clic en el icono para agregar una imagen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6108590"/>
            <a:ext cx="7486650" cy="597011"/>
          </a:xfrm>
        </p:spPr>
        <p:txBody>
          <a:bodyPr/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40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Date Placeholder 4">
            <a:extLst>
              <a:ext uri="{FF2B5EF4-FFF2-40B4-BE49-F238E27FC236}">
                <a16:creationId xmlns:a16="http://schemas.microsoft.com/office/drawing/2014/main" id="{62F3E60F-D5C3-3B2E-6CAF-6B293E48BE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Footer Placeholder 5">
            <a:extLst>
              <a:ext uri="{FF2B5EF4-FFF2-40B4-BE49-F238E27FC236}">
                <a16:creationId xmlns:a16="http://schemas.microsoft.com/office/drawing/2014/main" id="{39CA126B-8F00-156B-E0B3-4BF6EBE980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8" name="Slide Number Placeholder 6">
            <a:extLst>
              <a:ext uri="{FF2B5EF4-FFF2-40B4-BE49-F238E27FC236}">
                <a16:creationId xmlns:a16="http://schemas.microsoft.com/office/drawing/2014/main" id="{DB215F2E-C963-3987-E960-A823803B93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CC884D-A306-E24C-B1DB-E5E5606CD41F}" type="slidenum">
              <a:rPr lang="nl-NL" altLang="es-ES"/>
              <a:pPr>
                <a:defRPr/>
              </a:pPr>
              <a:t>‹Nº›</a:t>
            </a:fld>
            <a:endParaRPr lang="nl-NL" altLang="es-ES"/>
          </a:p>
        </p:txBody>
      </p:sp>
    </p:spTree>
    <p:extLst>
      <p:ext uri="{BB962C8B-B14F-4D97-AF65-F5344CB8AC3E}">
        <p14:creationId xmlns:p14="http://schemas.microsoft.com/office/powerpoint/2010/main" val="69037471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745AB6-59B5-A12E-2940-C9DBFAC430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35981F-CE00-A987-A67B-08D8C48C5A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884E64-3EC4-73B1-1793-DFAF4FC185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FFC201-DA3A-7E47-B734-EB9A8552A217}" type="slidenum">
              <a:rPr lang="nl-NL" altLang="es-ES"/>
              <a:pPr>
                <a:defRPr/>
              </a:pPr>
              <a:t>‹Nº›</a:t>
            </a:fld>
            <a:endParaRPr lang="nl-NL" altLang="es-ES"/>
          </a:p>
        </p:txBody>
      </p:sp>
    </p:spTree>
    <p:extLst>
      <p:ext uri="{BB962C8B-B14F-4D97-AF65-F5344CB8AC3E}">
        <p14:creationId xmlns:p14="http://schemas.microsoft.com/office/powerpoint/2010/main" val="155423604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86525" y="381000"/>
            <a:ext cx="1857375" cy="5897562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71500" y="381000"/>
            <a:ext cx="5800725" cy="5897562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590C91A-780D-A6F9-3C93-06EB0A7504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88A608-C4E6-2076-5332-AECECDDC19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6C0143-B342-25B4-304E-A3E838BBEB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06FA3A-E32A-BF48-A111-91284D4009F0}" type="slidenum">
              <a:rPr lang="nl-NL" altLang="es-ES"/>
              <a:pPr>
                <a:defRPr/>
              </a:pPr>
              <a:t>‹Nº›</a:t>
            </a:fld>
            <a:endParaRPr lang="nl-NL" altLang="es-ES"/>
          </a:p>
        </p:txBody>
      </p:sp>
    </p:spTree>
    <p:extLst>
      <p:ext uri="{BB962C8B-B14F-4D97-AF65-F5344CB8AC3E}">
        <p14:creationId xmlns:p14="http://schemas.microsoft.com/office/powerpoint/2010/main" val="40039077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GB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CF921EC-4EBB-4BD6-1218-21C1232360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89F47EF-8330-E433-B384-D5A116D402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98A75E5-EC39-ED66-F56F-2C3CDBDC16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58E9D0-2B36-4740-AD23-2947F26AD964}" type="slidenum">
              <a:rPr lang="nl-NL" altLang="es-ES"/>
              <a:pPr>
                <a:defRPr/>
              </a:pPr>
              <a:t>‹Nº›</a:t>
            </a:fld>
            <a:endParaRPr lang="nl-NL" altLang="es-ES"/>
          </a:p>
        </p:txBody>
      </p:sp>
    </p:spTree>
    <p:extLst>
      <p:ext uri="{BB962C8B-B14F-4D97-AF65-F5344CB8AC3E}">
        <p14:creationId xmlns:p14="http://schemas.microsoft.com/office/powerpoint/2010/main" val="9758833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GB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GB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GB"/>
          </a:p>
        </p:txBody>
      </p:sp>
      <p:sp>
        <p:nvSpPr>
          <p:cNvPr id="5" name="Marcador de fecha 3">
            <a:extLst>
              <a:ext uri="{FF2B5EF4-FFF2-40B4-BE49-F238E27FC236}">
                <a16:creationId xmlns:a16="http://schemas.microsoft.com/office/drawing/2014/main" id="{2ED09737-45D0-DE18-A152-675D9BA21C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Marcador de pie de página 4">
            <a:extLst>
              <a:ext uri="{FF2B5EF4-FFF2-40B4-BE49-F238E27FC236}">
                <a16:creationId xmlns:a16="http://schemas.microsoft.com/office/drawing/2014/main" id="{0032D9F6-212F-6DD7-112A-5A5C24CA39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Marcador de número de diapositiva 5">
            <a:extLst>
              <a:ext uri="{FF2B5EF4-FFF2-40B4-BE49-F238E27FC236}">
                <a16:creationId xmlns:a16="http://schemas.microsoft.com/office/drawing/2014/main" id="{185F9342-3EBE-46B6-9DFD-21EC434D0F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854F5A-85FD-114A-B07F-76BB7D3D9004}" type="slidenum">
              <a:rPr lang="nl-NL" altLang="es-ES"/>
              <a:pPr>
                <a:defRPr/>
              </a:pPr>
              <a:t>‹Nº›</a:t>
            </a:fld>
            <a:endParaRPr lang="nl-NL" altLang="es-ES"/>
          </a:p>
        </p:txBody>
      </p:sp>
    </p:spTree>
    <p:extLst>
      <p:ext uri="{BB962C8B-B14F-4D97-AF65-F5344CB8AC3E}">
        <p14:creationId xmlns:p14="http://schemas.microsoft.com/office/powerpoint/2010/main" val="11767441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GB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GB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GB"/>
          </a:p>
        </p:txBody>
      </p:sp>
      <p:sp>
        <p:nvSpPr>
          <p:cNvPr id="7" name="Marcador de fecha 3">
            <a:extLst>
              <a:ext uri="{FF2B5EF4-FFF2-40B4-BE49-F238E27FC236}">
                <a16:creationId xmlns:a16="http://schemas.microsoft.com/office/drawing/2014/main" id="{AB3E6A4C-EE56-F9EC-8717-E6210AF8D2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8" name="Marcador de pie de página 4">
            <a:extLst>
              <a:ext uri="{FF2B5EF4-FFF2-40B4-BE49-F238E27FC236}">
                <a16:creationId xmlns:a16="http://schemas.microsoft.com/office/drawing/2014/main" id="{0C31262D-BFEB-9EB1-E01A-9D631D8D11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" name="Marcador de número de diapositiva 5">
            <a:extLst>
              <a:ext uri="{FF2B5EF4-FFF2-40B4-BE49-F238E27FC236}">
                <a16:creationId xmlns:a16="http://schemas.microsoft.com/office/drawing/2014/main" id="{48D4986B-185C-244E-C1B7-682B3FBF3B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B666DE-2AAA-464D-8463-506126820210}" type="slidenum">
              <a:rPr lang="nl-NL" altLang="es-ES"/>
              <a:pPr>
                <a:defRPr/>
              </a:pPr>
              <a:t>‹Nº›</a:t>
            </a:fld>
            <a:endParaRPr lang="nl-NL" altLang="es-ES"/>
          </a:p>
        </p:txBody>
      </p:sp>
    </p:spTree>
    <p:extLst>
      <p:ext uri="{BB962C8B-B14F-4D97-AF65-F5344CB8AC3E}">
        <p14:creationId xmlns:p14="http://schemas.microsoft.com/office/powerpoint/2010/main" val="10772306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GB"/>
          </a:p>
        </p:txBody>
      </p:sp>
      <p:sp>
        <p:nvSpPr>
          <p:cNvPr id="3" name="Marcador de fecha 3">
            <a:extLst>
              <a:ext uri="{FF2B5EF4-FFF2-40B4-BE49-F238E27FC236}">
                <a16:creationId xmlns:a16="http://schemas.microsoft.com/office/drawing/2014/main" id="{D1132C95-A84B-E9C5-9494-F0B45084F9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Marcador de pie de página 4">
            <a:extLst>
              <a:ext uri="{FF2B5EF4-FFF2-40B4-BE49-F238E27FC236}">
                <a16:creationId xmlns:a16="http://schemas.microsoft.com/office/drawing/2014/main" id="{E2E2490D-D159-BCAE-C0DF-0EF8E6F886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Marcador de número de diapositiva 5">
            <a:extLst>
              <a:ext uri="{FF2B5EF4-FFF2-40B4-BE49-F238E27FC236}">
                <a16:creationId xmlns:a16="http://schemas.microsoft.com/office/drawing/2014/main" id="{376DC76C-936A-5081-D3EA-B41ED94F5D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54D4E9-8A61-A942-8EE9-B4C964DC22AE}" type="slidenum">
              <a:rPr lang="nl-NL" altLang="es-ES"/>
              <a:pPr>
                <a:defRPr/>
              </a:pPr>
              <a:t>‹Nº›</a:t>
            </a:fld>
            <a:endParaRPr lang="nl-NL" altLang="es-ES"/>
          </a:p>
        </p:txBody>
      </p:sp>
    </p:spTree>
    <p:extLst>
      <p:ext uri="{BB962C8B-B14F-4D97-AF65-F5344CB8AC3E}">
        <p14:creationId xmlns:p14="http://schemas.microsoft.com/office/powerpoint/2010/main" val="32491983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3">
            <a:extLst>
              <a:ext uri="{FF2B5EF4-FFF2-40B4-BE49-F238E27FC236}">
                <a16:creationId xmlns:a16="http://schemas.microsoft.com/office/drawing/2014/main" id="{B8201FEC-9FDB-4A8E-13D5-F3F5C16AF5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" name="Marcador de pie de página 4">
            <a:extLst>
              <a:ext uri="{FF2B5EF4-FFF2-40B4-BE49-F238E27FC236}">
                <a16:creationId xmlns:a16="http://schemas.microsoft.com/office/drawing/2014/main" id="{0BEACDAA-BE92-12DE-F710-C459EED248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Marcador de número de diapositiva 5">
            <a:extLst>
              <a:ext uri="{FF2B5EF4-FFF2-40B4-BE49-F238E27FC236}">
                <a16:creationId xmlns:a16="http://schemas.microsoft.com/office/drawing/2014/main" id="{A95DBCD8-E36F-8A44-1734-FF535B5429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CB6E21-3ECF-0B45-B12E-5F2ACAD50A1D}" type="slidenum">
              <a:rPr lang="nl-NL" altLang="es-ES"/>
              <a:pPr>
                <a:defRPr/>
              </a:pPr>
              <a:t>‹Nº›</a:t>
            </a:fld>
            <a:endParaRPr lang="nl-NL" altLang="es-ES"/>
          </a:p>
        </p:txBody>
      </p:sp>
    </p:spTree>
    <p:extLst>
      <p:ext uri="{BB962C8B-B14F-4D97-AF65-F5344CB8AC3E}">
        <p14:creationId xmlns:p14="http://schemas.microsoft.com/office/powerpoint/2010/main" val="33420242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GB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GB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3">
            <a:extLst>
              <a:ext uri="{FF2B5EF4-FFF2-40B4-BE49-F238E27FC236}">
                <a16:creationId xmlns:a16="http://schemas.microsoft.com/office/drawing/2014/main" id="{6290CFE6-1D70-12AD-A830-9E72FB027E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Marcador de pie de página 4">
            <a:extLst>
              <a:ext uri="{FF2B5EF4-FFF2-40B4-BE49-F238E27FC236}">
                <a16:creationId xmlns:a16="http://schemas.microsoft.com/office/drawing/2014/main" id="{9EB78A20-A36A-1590-0E57-94724C9DE0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Marcador de número de diapositiva 5">
            <a:extLst>
              <a:ext uri="{FF2B5EF4-FFF2-40B4-BE49-F238E27FC236}">
                <a16:creationId xmlns:a16="http://schemas.microsoft.com/office/drawing/2014/main" id="{A3975BCD-C248-6488-1A31-EB418F8206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9B400D-A87F-DB47-B109-883ED006EA06}" type="slidenum">
              <a:rPr lang="nl-NL" altLang="es-ES"/>
              <a:pPr>
                <a:defRPr/>
              </a:pPr>
              <a:t>‹Nº›</a:t>
            </a:fld>
            <a:endParaRPr lang="nl-NL" altLang="es-ES"/>
          </a:p>
        </p:txBody>
      </p:sp>
    </p:spTree>
    <p:extLst>
      <p:ext uri="{BB962C8B-B14F-4D97-AF65-F5344CB8AC3E}">
        <p14:creationId xmlns:p14="http://schemas.microsoft.com/office/powerpoint/2010/main" val="23081340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GB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endParaRPr lang="en-GB" noProof="0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3">
            <a:extLst>
              <a:ext uri="{FF2B5EF4-FFF2-40B4-BE49-F238E27FC236}">
                <a16:creationId xmlns:a16="http://schemas.microsoft.com/office/drawing/2014/main" id="{3C25144D-B040-F2A8-1AE6-CE230BB8F2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Marcador de pie de página 4">
            <a:extLst>
              <a:ext uri="{FF2B5EF4-FFF2-40B4-BE49-F238E27FC236}">
                <a16:creationId xmlns:a16="http://schemas.microsoft.com/office/drawing/2014/main" id="{47761DCE-E325-199D-5C86-7D4E95A0BD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Marcador de número de diapositiva 5">
            <a:extLst>
              <a:ext uri="{FF2B5EF4-FFF2-40B4-BE49-F238E27FC236}">
                <a16:creationId xmlns:a16="http://schemas.microsoft.com/office/drawing/2014/main" id="{BF97935D-61F4-9264-6982-353F1E47F9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403A85-9137-414D-8429-B20FBC63CA51}" type="slidenum">
              <a:rPr lang="nl-NL" altLang="es-ES"/>
              <a:pPr>
                <a:defRPr/>
              </a:pPr>
              <a:t>‹Nº›</a:t>
            </a:fld>
            <a:endParaRPr lang="nl-NL" altLang="es-ES"/>
          </a:p>
        </p:txBody>
      </p:sp>
    </p:spTree>
    <p:extLst>
      <p:ext uri="{BB962C8B-B14F-4D97-AF65-F5344CB8AC3E}">
        <p14:creationId xmlns:p14="http://schemas.microsoft.com/office/powerpoint/2010/main" val="7927617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Marcador de título 1">
            <a:extLst>
              <a:ext uri="{FF2B5EF4-FFF2-40B4-BE49-F238E27FC236}">
                <a16:creationId xmlns:a16="http://schemas.microsoft.com/office/drawing/2014/main" id="{F86E7FFE-E760-3C50-51A1-B5D11AA6C2D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n-US"/>
              <a:t>Haga clic para modificar el estilo de título del patrón</a:t>
            </a:r>
            <a:endParaRPr lang="en-GB" altLang="en-US"/>
          </a:p>
        </p:txBody>
      </p:sp>
      <p:sp>
        <p:nvSpPr>
          <p:cNvPr id="1027" name="Marcador de texto 2">
            <a:extLst>
              <a:ext uri="{FF2B5EF4-FFF2-40B4-BE49-F238E27FC236}">
                <a16:creationId xmlns:a16="http://schemas.microsoft.com/office/drawing/2014/main" id="{C0E41D8D-FA7B-48B2-4F18-C21441136D4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ES"/>
              <a:t>Haga clic para modificar los estilos de texto del patrón</a:t>
            </a:r>
          </a:p>
          <a:p>
            <a:pPr lvl="1"/>
            <a:r>
              <a:rPr lang="es-ES" altLang="es-ES"/>
              <a:t>Segundo nivel</a:t>
            </a:r>
          </a:p>
          <a:p>
            <a:pPr lvl="2"/>
            <a:r>
              <a:rPr lang="es-ES" altLang="es-ES"/>
              <a:t>Tercer nivel</a:t>
            </a:r>
          </a:p>
          <a:p>
            <a:pPr lvl="3"/>
            <a:r>
              <a:rPr lang="es-ES" altLang="es-ES"/>
              <a:t>Cuarto nivel</a:t>
            </a:r>
          </a:p>
          <a:p>
            <a:pPr lvl="4"/>
            <a:r>
              <a:rPr lang="es-ES" altLang="es-ES"/>
              <a:t>Quinto nivel</a:t>
            </a:r>
            <a:endParaRPr lang="en-GB" altLang="es-ES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4E66C4E-CBC8-DD89-5597-36D52CD4159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6E86A97-CAAA-5C7D-4797-F00E1DE0544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7CDE865-66FD-115C-2A2A-D13D56C1190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AB761F1A-A0B5-7941-94C9-24F30DF89F07}" type="slidenum">
              <a:rPr lang="nl-NL" altLang="es-ES"/>
              <a:pPr>
                <a:defRPr/>
              </a:pPr>
              <a:t>‹Nº›</a:t>
            </a:fld>
            <a:endParaRPr lang="nl-NL" alt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06" r:id="rId1"/>
    <p:sldLayoutId id="2147484207" r:id="rId2"/>
    <p:sldLayoutId id="2147484208" r:id="rId3"/>
    <p:sldLayoutId id="2147484209" r:id="rId4"/>
    <p:sldLayoutId id="2147484210" r:id="rId5"/>
    <p:sldLayoutId id="2147484211" r:id="rId6"/>
    <p:sldLayoutId id="2147484212" r:id="rId7"/>
    <p:sldLayoutId id="2147484213" r:id="rId8"/>
    <p:sldLayoutId id="2147484214" r:id="rId9"/>
    <p:sldLayoutId id="2147484215" r:id="rId10"/>
    <p:sldLayoutId id="2147484216" r:id="rId11"/>
  </p:sldLayoutIdLst>
  <p:txStyles>
    <p:titleStyle>
      <a:lvl1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2pPr>
      <a:lvl3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3pPr>
      <a:lvl4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4pPr>
      <a:lvl5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5pPr>
      <a:lvl6pPr marL="4572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6pPr>
      <a:lvl7pPr marL="9144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7pPr>
      <a:lvl8pPr marL="13716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8pPr>
      <a:lvl9pPr marL="18288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171450" indent="-171450" algn="l" defTabSz="685800" rtl="0" eaLnBrk="0" fontAlgn="base" hangingPunct="0">
        <a:lnSpc>
          <a:spcPct val="90000"/>
        </a:lnSpc>
        <a:spcBef>
          <a:spcPts val="750"/>
        </a:spcBef>
        <a:spcAft>
          <a:spcPct val="0"/>
        </a:spcAft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7669EB4B-D420-BBA8-FFDD-69AC0BB26417}"/>
              </a:ext>
            </a:extLst>
          </p:cNvPr>
          <p:cNvSpPr/>
          <p:nvPr/>
        </p:nvSpPr>
        <p:spPr>
          <a:xfrm>
            <a:off x="8418513" y="0"/>
            <a:ext cx="731837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1ECC0AB-84B7-6631-0ED6-1B365FB741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46150" y="365125"/>
            <a:ext cx="7269163" cy="132556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D58DC43-6A8B-F310-1E75-982CFBD458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46150" y="1828800"/>
            <a:ext cx="6446838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C707FD-9A90-85D4-38C3-5008C7CD61C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 rot="16200000">
            <a:off x="7831138" y="1044575"/>
            <a:ext cx="1905000" cy="2730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050" b="0">
                <a:solidFill>
                  <a:schemeClr val="tx2">
                    <a:lumMod val="40000"/>
                    <a:lumOff val="6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E70283-8F8D-D636-D226-25520286593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 rot="16200000">
            <a:off x="6992938" y="4092575"/>
            <a:ext cx="3581400" cy="2730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050">
                <a:solidFill>
                  <a:schemeClr val="tx2">
                    <a:lumMod val="40000"/>
                    <a:lumOff val="6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5C29EA-2BAA-7D18-8D6B-7897C7EFD58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440738" y="6172200"/>
            <a:ext cx="685800" cy="593725"/>
          </a:xfrm>
          <a:prstGeom prst="rect">
            <a:avLst/>
          </a:prstGeom>
        </p:spPr>
        <p:txBody>
          <a:bodyPr vert="horz" lIns="27432" tIns="45720" rIns="27432" bIns="45720" rtlCol="0" anchor="ctr">
            <a:normAutofit/>
          </a:bodyPr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3200">
                <a:solidFill>
                  <a:schemeClr val="tx2">
                    <a:lumMod val="60000"/>
                    <a:lumOff val="40000"/>
                  </a:schemeClr>
                </a:solidFill>
                <a:latin typeface="+mj-lt"/>
              </a:defRPr>
            </a:lvl1pPr>
          </a:lstStyle>
          <a:p>
            <a:pPr>
              <a:defRPr/>
            </a:pPr>
            <a:fld id="{7BEACD5A-7092-7045-8571-754B4DBB7FA7}" type="slidenum">
              <a:rPr lang="nl-NL" altLang="es-ES"/>
              <a:pPr>
                <a:defRPr/>
              </a:pPr>
              <a:t>‹Nº›</a:t>
            </a:fld>
            <a:endParaRPr lang="nl-NL" alt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25" r:id="rId1"/>
    <p:sldLayoutId id="2147484217" r:id="rId2"/>
    <p:sldLayoutId id="2147484226" r:id="rId3"/>
    <p:sldLayoutId id="2147484218" r:id="rId4"/>
    <p:sldLayoutId id="2147484219" r:id="rId5"/>
    <p:sldLayoutId id="2147484220" r:id="rId6"/>
    <p:sldLayoutId id="2147484221" r:id="rId7"/>
    <p:sldLayoutId id="2147484222" r:id="rId8"/>
    <p:sldLayoutId id="2147484227" r:id="rId9"/>
    <p:sldLayoutId id="2147484223" r:id="rId10"/>
    <p:sldLayoutId id="2147484224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000" b="1" kern="1200" spc="-70">
          <a:solidFill>
            <a:schemeClr val="accent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chemeClr val="accent1"/>
          </a:solidFill>
          <a:latin typeface="Century Schoolbook" panose="02040604050505020304" pitchFamily="18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chemeClr val="accent1"/>
          </a:solidFill>
          <a:latin typeface="Century Schoolbook" panose="02040604050505020304" pitchFamily="18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chemeClr val="accent1"/>
          </a:solidFill>
          <a:latin typeface="Century Schoolbook" panose="02040604050505020304" pitchFamily="18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chemeClr val="accent1"/>
          </a:solidFill>
          <a:latin typeface="Century Schoolbook" panose="02040604050505020304" pitchFamily="18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chemeClr val="accent1"/>
          </a:solidFill>
          <a:latin typeface="Century Schoolbook" panose="02040604050505020304" pitchFamily="18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chemeClr val="accent1"/>
          </a:solidFill>
          <a:latin typeface="Century Schoolbook" panose="02040604050505020304" pitchFamily="18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chemeClr val="accent1"/>
          </a:solidFill>
          <a:latin typeface="Century Schoolbook" panose="02040604050505020304" pitchFamily="18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chemeClr val="accent1"/>
          </a:solidFill>
          <a:latin typeface="Century Schoolbook" panose="02040604050505020304" pitchFamily="18" charset="0"/>
        </a:defRPr>
      </a:lvl9pPr>
    </p:titleStyle>
    <p:bodyStyle>
      <a:lvl1pPr marL="182563" indent="-182563" algn="l" rtl="0" eaLnBrk="0" fontAlgn="base" hangingPunct="0">
        <a:lnSpc>
          <a:spcPct val="95000"/>
        </a:lnSpc>
        <a:spcBef>
          <a:spcPts val="1400"/>
        </a:spcBef>
        <a:spcAft>
          <a:spcPts val="200"/>
        </a:spcAft>
        <a:buClr>
          <a:schemeClr val="accent1"/>
        </a:buClr>
        <a:buSzPct val="80000"/>
        <a:buFont typeface="Arial" panose="020B0604020202020204" pitchFamily="34" charset="0"/>
        <a:buChar char="•"/>
        <a:defRPr sz="2000" kern="1200" spc="10">
          <a:solidFill>
            <a:srgbClr val="595959"/>
          </a:solidFill>
          <a:latin typeface="+mn-lt"/>
          <a:ea typeface="+mn-ea"/>
          <a:cs typeface="+mn-cs"/>
        </a:defRPr>
      </a:lvl1pPr>
      <a:lvl2pPr marL="457200" indent="-182563" algn="l" rtl="0" eaLnBrk="0" fontAlgn="base" hangingPunct="0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2" charset="2"/>
        <a:buChar char=""/>
        <a:defRPr kern="1200">
          <a:solidFill>
            <a:srgbClr val="595959"/>
          </a:solidFill>
          <a:latin typeface="+mn-lt"/>
          <a:ea typeface="+mn-ea"/>
          <a:cs typeface="+mn-cs"/>
        </a:defRPr>
      </a:lvl2pPr>
      <a:lvl3pPr marL="730250" indent="-182563" algn="l" rtl="0" eaLnBrk="0" fontAlgn="base" hangingPunct="0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2" charset="2"/>
        <a:buChar char=""/>
        <a:defRPr sz="1600" kern="1200">
          <a:solidFill>
            <a:srgbClr val="595959"/>
          </a:solidFill>
          <a:latin typeface="+mn-lt"/>
          <a:ea typeface="+mn-ea"/>
          <a:cs typeface="+mn-cs"/>
        </a:defRPr>
      </a:lvl3pPr>
      <a:lvl4pPr marL="1004888" indent="-182563" algn="l" rtl="0" eaLnBrk="0" fontAlgn="base" hangingPunct="0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2" charset="2"/>
        <a:buChar char=""/>
        <a:defRPr sz="1400" kern="1200">
          <a:solidFill>
            <a:srgbClr val="595959"/>
          </a:solidFill>
          <a:latin typeface="+mn-lt"/>
          <a:ea typeface="+mn-ea"/>
          <a:cs typeface="+mn-cs"/>
        </a:defRPr>
      </a:lvl4pPr>
      <a:lvl5pPr marL="1279525" indent="-182563" algn="l" rtl="0" eaLnBrk="0" fontAlgn="base" hangingPunct="0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2" charset="2"/>
        <a:buChar char=""/>
        <a:defRPr sz="1400" kern="1200">
          <a:solidFill>
            <a:srgbClr val="595959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8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8.xml"/><Relationship Id="rId5" Type="http://schemas.openxmlformats.org/officeDocument/2006/relationships/image" Target="../media/image7.png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8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8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8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8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8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8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8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AutoShape 6" descr="data:image/jpg;base64,/9j/4AAQSkZJRgABAQAAAQABAAD/2wCEAAkGBhASDxERDxMQERQQFxYREBIQFxMPDxAQExAVFRUREhMYHSYfGBkkGhUUHy8gIyopLTguFR4xNTMrNSssOCsBCQoKDgwOGg8PGiwgHyQsNC41NTUsKTUvLDQ1LTIvLC0yMiouLCwwNS8tLzIsNDIqKi0sLCwsKS81KjIwKSwpLf/AABEIALcBFAMBIgACEQEDEQH/xAAcAAEAAQUBAQAAAAAAAAAAAAAAAwECBQYHBAj/xAA8EAACAgECAwQHBgYABwEAAAAAAQIDEQQSEyExBQZBUSJSYXGBkbEHFDIzcrIjQmKSodEVQ2NzgsHwJP/EABsBAQACAwEBAAAAAAAAAAAAAAABBQMEBgIH/8QALREAAgIBAwMCBAYDAAAAAAAAAAECEQMEITEFElFBYQaBobETIjJxkfBCweH/2gAMAwEAAhEDEQA/AOdgA7ApwAAAAAAVUn7SgAK7n5sbn5soACu5+bG5+bKAArufmxufmygALlN+b+bK8WXnL5ssABfxZecvmxxZecvmywAF/Fl5y+bHFl5y+bLAAX8WXnL5scWXrS+bLAAScefrS+bHHn60vmyMEUCTjz9aXzY48/Wl82RgUCTjz9aXzY48/Wl82RgUCTjz9aXzY+8z9ef90v8AZGBQJPvE/Xn/AHS/2PvE/Xn/AHS/2RgUgSfeJ+vP+6X+x94n68/7pf7IwKQPRXqZ4/HP+6X+wR19ARSBGCrRQ9AAAAAAAAAAAAAAAAAHoehnwVfj+HKbqUv64wUmvlJf5PLko1b5Jo84APRAPVqOz7IVVWyWIX73W/Phz2y/ybH3b7iR1tW+nV1qUfzKpVvfW/b6XOPk19eRv3bXcSN2g0+khNQlptu2xptP0cTyk/5m8/BHM674k0ulzwwuX+VS2l+VU9915ri9rNzHpJzi5V6bHFAZzvP3cho5qv7xC6z+eFcGuGsfzyb5P+nr7uWcGX+nz49RjWXG7i+NmvukzVlFxdMAHo12hspnstW2W2M8f0zgpx/w0Ze5JqN7v+v7kV6nnAB6IAAAAAAAAAAAAAAAJK+gFfQEAsl1fvKFZdX7yhIAAAAAAAAAAAABUoADZe7Xcz77FurUUxnH8dU1NWRWfxcusfavjg6FZ3Cz2THQqUFZF8XiYezjb228dcbW4nNO5Wmss7Q08a5Sg1PfKUXhxrit0+fk0mviddXfnQfePu/Hhu9b/k7s42cT8OT538S5uoQ1MYYJOajWSlHeNWldLdc8/PyWukjicG5Kr255OUd5u5/3JJW6imdkvw1Vqbs2+s8rEV7+vga6ZfvdpJ16/UwslKbVjalN5lKEsSg2/wBLj8jEHb6B5JaeE8k+9tJ3SS332S/v2K7LSk0lRtH2c0N9oQs38OFEZW2zzsjsS27ZS6YcpR6+TOmaTv3oLrpaeF2H+GM3muE2+X8Ox+K9uPZk4arGk4pvEsblnlLHTK8cZZQp+p/D2LqWZ5ss2n2pRqtvW353ftsZ8Oqlhj2xR6e1NHOq+2qzLlXOUJN9ZNSfpfHr8TzRSys8l4vrheePEusscnmTcnyWW23hLC5v2JL4Fh0UFJRSk96NV87G+di/Zg7uFdDU0W0ylFy2Kak4JrdDmuUscsM2bvt3Alrbq7qZ11tQ4c1NSaklLMWtq9rXyMB9lVnBjqtTdbwqIKMHulit2v0t2PGSjhcufpmzdpd4KNfodVXo7nxVCTUFmu2Shzwovm4ySa5et4HzTqOp6lj6lccjccb7e7s2ip1fdSrbb+FwW+KGF4d1u96vmjkvbPZsaLXVG6u9x5SlVnYpeqpPr8OR4AD6XjjKMUpPufnbf+CodN7AAHsgAAAAAAAAAAAAkr6AV9AQC2fV+9/UtL7PxS97+pYSAAAAAAAAAAAZbu72Zp77eFfe9M5cq5uCnXKXqye5bX5Pp7vHFmyxwweSd0vCb+itkxi5OkeTQ9mWWxulBZWnrd1nsgpRj/7b90WeU7f3U7j16Ou+Ep8b7xiM24cP+GotbMbn6zNG7ydwNNoq99useZZ4VSqTssa8F/E6ecnyOa0fxPpdTqZ4U3VrsqMvzbb7JWqfmtjcyaOcIKX87o0yu6Ud22Uo7ltltbW6Labi8dVyXL2EYB1NI0i+26UsbpOW1KK3NvEV0is+CLAAklsgAASAAACSV8nFQcpOMW3GOXtTfVpebx19hSq6UZKUG4yi8xlFuMoteKa6FgI7VVULKsm0WklbbXVDnKyUYR98pJL6lNLGDnFWylGDeJSglOUV5qLaz7snUu6X2eUV3U6yvUrUQjmdeIKMZScWk873jDfTHVFR1Xq2Hp2JyyNptPt2dN1srSpfNmfDglldI5brNLKq2yqaxKuUoSXtjJp/QhOtd7/s9ptut1k9StNBpSszDfFSUVFyzuXXC5Y6+85Xq4VqclVKU4J4jOceHKS89uXj5jpXVsPUcSljb7kl3bOk/VW1T+TGbBLE6ZCAC4MAAAAAAAAABJX0Ar6AgFLPxS97+pYX2fil739SwkAAAAAAAAAAvqqlKUYRWZTajFecpPCXzZYVTa5rk10a5NEO62B2W3vvotDCjSynO+VUY1WOv+Js2xScpyb5vPgss0z7TFXZfVq6Jq2vUQ27ottRsr5OOH+F7ZReOXiaYVzyx8ceGfM5zQfD2LRZ46jHNuW/ddVK/tvv9Pc28mqlkj2NbensUAB0hqAAAAAAAAAAAAA6b3K7Y0/Z/Z3F1E3v1EpWV0x9KyUI+hFxh4JtN7nhdDmRVvPX3fBLCRW9S6fHqGJYcjajabrl16e2/wBjNhyvFLuXJ03vf21p+0ezXPTzas08o3Tpl6Nih+Gbcf5kt2dyz0OYlU//AL39ShHTenR6fieHHJuN2r5V+nvuM2V5X3PkAAszCAAAAAAAAASV9AK+gIBS5enL9T/cywkv/HL9Uv3MjCAABIAAAAAAKmd7H7syv0Ws1Kz/APm2bF62Hut+UMP4lvdbtTSVWbdbp67qp9ZtN21PzWH6UfNfFeT7X2Z2Xpq6NmnrhGq1b9sU9s1ZFZbz5xwcj8QddydPqEcbTbTUtu1pNNrm79N16m9pdMsu9nzyUN6796js6hy02k0tXFjystalirKziCb5yw1z6L2vpop0Gg1b1mFZuxwT4ura87Nmrkh2S7bsAA3jGAAAAAAAAAAAAAC+qxxkpLDcXlbkpx5ecXlNexkPjYE3ZuhlddVTHrbONa9m6SWfh1Mn3y7DWl1ttUViDxZV4/w5rKWfY9y/8TovcHXaLVR3x0lFOooxvddcYxTkmlOuWOWcS5dV7TKd8rdHTQ9TqtPXe44rhuhGby8uMXJr0Y5zz9pwub4kzQ6lHA8Mtl29tq3JtU/HHHs2WUdJF4e7u97OFlD09o63i2Ss2V1qXSFMVXXBeCSX1fM8x3MG3FOSplc/YAA9EAAAAAAElfQCvoCAL/xy/VL9zIyTUL05/ql+5kYQAAJAAAAAAB6ezoVu6tXPbXuTseG3w08ySS8Wk0va0bx2h9rl3Gj92qhGmD/DZznZH2tPEPZjPxOfArtX0zTayanqI91JpJ8K+X+/2rYywzTxqoujYO+fbFGrvhqaVKErIKN1cusbIck1JcpJxws/09Ea+AbOm08dNijhhdR2V+PRfLj9jxOTnJyYABsHkAAAAAAAAAAAAAAA2zsHvqtFo5VaeG6+6TnZZP8ABWl6MFGP8zwm/Bel4ky+0Gd+ku0uuXE4kXw7opKcbF6UN8VhNbkuaw/YzTihUz6No5zeSUPzuXd3f5Jrin6V448ozrPkSpPbigAC2MAAAAAAAAABJX0Ar6AgDU/mT/VL9zIyTU/mT/VL9zIwuAAASAAAAAAAMgzfdjvPLR2ZcI21S/Mrmk8/1QbXoy/w/H2Yc88kMblij3SXpdX86Z6ik3TdHv7s91fvGg116WZVpKjxzKv+JYl744j8TVdy80fR+j2OuMoQ2KaU9uFBrck8SiuWfM5j9o/ebbbPRUVQpUcK2zbBTsUoqSjBpejHDXPq/YuvFdG+INRrdZkxLHabv9X6Ekk/Tf049Wyw1GljjxqV/Tk58ADuytAAAAAAAAAAAABle6vZq1Gt09L5qU05r/pw9OX+ItfE8Gl1U65xsre2UHmL5Pn7U+TXsZ2ruL27DWUO10wqsqfDslCMYwlLanmD6rljK9vic/1/qObQaZzhC01V3Xa3snVb/Jm1pcUcs6b/AOnJe9fZX3bW309IqW6v/tz9KH+Hj4GJO49+e24aTTq3gwtnN8ODnGMoQltbTm+uOTwl/g4pq9XO2crLHmUnlvCivglyS9iI6B1LNr9Mp5IUkqu/1Ncuq2+bGqwxxTpP/hCADoTVAAAAAAAAAJK+gFfQEArqfzJ/ql+5kRNq/wA2z9c/3shC4AABIAAAAAAB6NBZXG2uVqcoRkpTjHGZRTy4rPnjHxPODzKPcmvJK2Ns7T+0vXWXKyufAjB5hVDDg1/1Mr0/jy8kjHd6e8S1s6rpVqu1Q4du3nXPa8xnHPNdWsPPRczCA0MPS9JglGeLGouKpV4fo/PzvfcySzTkmpO7BXa8Zw8dM+GfLPxXzMnou7GsugrKaLLIPKUoJSWV1XXqbtb3Ft/4JCCrf3mNn3hwx/E9J7HX79m1484mLWdX0ullCMppuUlHlbe78V62eseCc02l6Wc1Bktf3b1dEOJfRZVDKW6aSWX0XXmzGlljy48q7sclJezT+xhcXHZgAq4vCeHh9H4PHXBkIKAFQChfZVKONyaylJZ5ZjJZTXsZsOm+zztCyMZQqi4Tw4zjbTKO1/zLE+a9xtvfvuFba9NLRQU+FWqJrdCv0K/y5ek0n1kvkUebruixZ4YfxIvuu33Ko158XxubMdNkcXKnt7cnLjZ9L34t0+ihpdIuE/Slbc+dkpzeXsXSKSws9eXgYjtjsO/SzUNRGMJSW5RU67JJebUJPHxMeb+TDptdCLlU43a9U358P7GJSnjbrZmz29+bbtFZpNWuNlJ1XdLYTg047/CS5Yz15vqawAZNPpMOmUlhj2pu6XF/t6fIiU5T/U7AANk8AAAAAAAAAElfQCvoCAXav82z9c/3shJtX+bZ+uf72QhcAAAkAAAAAAAAAAAAGxdxe1dTVraoad5484wsrlzhOOecmvOKy89eR3LjR3bcrdjdtyt23ON2OuM+J88dk9rWaazi07VPa4xk1ucN3Jyiny3YyueerI12ldxuOrLOLndxdz4mfPd1OP618OPqeo/FjJQqNXVuT9+Nktr3ftwb+n1f4Ma5/wBGV76dp6m3WWx1L50zlXCEeVcIqXLavasPPVmBPZ2r2pZqLXdbt3yUVOUVt3uMdu9pcs4SzjHQ8Z02jw/g4IY+1RpJUuL9a+Zpzl3SbMppu7GtshGyvT3ThLnGUIuUZL2NG6du9x7f+E6NVVSlfT6VkIrM3x/SmsLxi9i+DMN9mvbGohrK6Knmu5viwllxSjFydkfVlhfHx8DsjsT3Ri4uUVzjnplejuXVJnC/EPWNZotXjhUai+9Ve63jUt/dr6llpdPjyQb332/3sfPWv7C1NEVK+m2pN4Tsi4pvyWep4TJd4O1dRqNROepfpxbht6Qr2vDhBeCTz9WY07zTPK8Seau5+OPrz+5WSq/y8HQ/si1mod1tSlmiMHOUXzUbJSSjs8m/Sb89vmb/ANpdpb9LqXorK521Rmo7HG3bbGLe1pPr7GcK0/a91dM6a5uELWpWKPoyswsKMpddvXl05vOSzs7tO7T2Kyicq5rxj4rykujXsfI5PqXwy9bqpapSjF7Uq2dc937vbh7eeDexaz8OChV/30Ib75TlKc5SnKb3SlJtyk34tsjLrJ5k3hLLbwuSWXnCXkWnZxVJLgrwACQAAAAAAAAAAAASV9AK+gIBfrfzbf1z/eyAn1v5tv65/vZAFwGAASAAAAAAAAAAAAAAAAAADIdkdt26ZznQ1Gc48NWYzKEW05bM8k3hcyPSdrX1Xceu2yNucuzLcpZ67m/xL2PJ4wYXp8Tcm4puWz25Xh+3tweu57b8Hq7S18r7p3TUVKx7p7ViLlhZkl4ZeX8WeUAyQgoRUY7JbEN27YAB6IAAAAAAAAAAAAAAAAAAJK+gFfQEAm1tMuLby/nn5euyDgy8voAeU9j00ODLy+g4MvL6AE2RQ4MvL6Dgy8voALFDgy8voODLy+gAsUODLy+g4MvL6ACxQ4MvL6Dgy8voALFDgy8voUcH5ACxQ2sbWUAsgrtY2soBYK7WNrKAWCu1jaygFgrtY2soBYK7WNrKAWCu1lGgCbBQAEgAAAAAAkr6AAgH/9k=">
            <a:extLst>
              <a:ext uri="{FF2B5EF4-FFF2-40B4-BE49-F238E27FC236}">
                <a16:creationId xmlns:a16="http://schemas.microsoft.com/office/drawing/2014/main" id="{EA3B8F88-6419-34A7-AB53-A8B0B217E6CB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41288" y="-830263"/>
            <a:ext cx="2628900" cy="17430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endParaRPr lang="es-ES" altLang="es-ES" sz="1400" dirty="0">
              <a:latin typeface="Arial" panose="020B0604020202020204" pitchFamily="34" charset="0"/>
            </a:endParaRPr>
          </a:p>
        </p:txBody>
      </p:sp>
      <p:sp>
        <p:nvSpPr>
          <p:cNvPr id="27651" name="AutoShape 8" descr="data:image/jpg;base64,/9j/4AAQSkZJRgABAQAAAQABAAD/2wCEAAkGBhASDxERDxMQERQQFxYREBIQFxMPDxAQExAVFRUREhMYHSYfGBkkGhUUHy8gIyopLTguFR4xNTMrNSssOCsBCQoKDgwOGg8PGiwgHyQsNC41NTUsKTUvLDQ1LTIvLC0yMiouLCwwNS8tLzIsNDIqKi0sLCwsKS81KjIwKSwpLf/AABEIALcBFAMBIgACEQEDEQH/xAAcAAEAAQUBAQAAAAAAAAAAAAAAAwECBQYHBAj/xAA8EAACAgECAwQHBgYABwEAAAAAAQIDEQQSEyExBQZBUSJSYXGBkbEHFDIzcrIjQmKSodEVQ2NzgsHwJP/EABsBAQACAwEBAAAAAAAAAAAAAAABBQMEBgIH/8QALREAAgIBAwMCBAYDAAAAAAAAAAECEQMEITEFElFBYQaBobETIjJxkfBCweH/2gAMAwEAAhEDEQA/AOdgA7ApwAAAAAAVUn7SgAK7n5sbn5soACu5+bG5+bKAArufmxufmygALlN+b+bK8WXnL5ssABfxZecvmxxZecvmywAF/Fl5y+bHFl5y+bLAAX8WXnL5scWXrS+bLAAScefrS+bHHn60vmyMEUCTjz9aXzY48/Wl82RgUCTjz9aXzY48/Wl82RgUCTjz9aXzY+8z9ef90v8AZGBQJPvE/Xn/AHS/2PvE/Xn/AHS/2RgUgSfeJ+vP+6X+x94n68/7pf7IwKQPRXqZ4/HP+6X+wR19ARSBGCrRQ9AAAAAAAAAAAAAAAAAHoehnwVfj+HKbqUv64wUmvlJf5PLko1b5Jo84APRAPVqOz7IVVWyWIX73W/Phz2y/ybH3b7iR1tW+nV1qUfzKpVvfW/b6XOPk19eRv3bXcSN2g0+khNQlptu2xptP0cTyk/5m8/BHM674k0ulzwwuX+VS2l+VU9915ri9rNzHpJzi5V6bHFAZzvP3cho5qv7xC6z+eFcGuGsfzyb5P+nr7uWcGX+nz49RjWXG7i+NmvukzVlFxdMAHo12hspnstW2W2M8f0zgpx/w0Ze5JqN7v+v7kV6nnAB6IAAAAAAAAAAAAAAAJK+gFfQEAsl1fvKFZdX7yhIAAAAAAAAAAAABUoADZe7Xcz77FurUUxnH8dU1NWRWfxcusfavjg6FZ3Cz2THQqUFZF8XiYezjb228dcbW4nNO5Wmss7Q08a5Sg1PfKUXhxrit0+fk0mviddXfnQfePu/Hhu9b/k7s42cT8OT538S5uoQ1MYYJOajWSlHeNWldLdc8/PyWukjicG5Kr255OUd5u5/3JJW6imdkvw1Vqbs2+s8rEV7+vga6ZfvdpJ16/UwslKbVjalN5lKEsSg2/wBLj8jEHb6B5JaeE8k+9tJ3SS332S/v2K7LSk0lRtH2c0N9oQs38OFEZW2zzsjsS27ZS6YcpR6+TOmaTv3oLrpaeF2H+GM3muE2+X8Ox+K9uPZk4arGk4pvEsblnlLHTK8cZZQp+p/D2LqWZ5ss2n2pRqtvW353ftsZ8Oqlhj2xR6e1NHOq+2qzLlXOUJN9ZNSfpfHr8TzRSys8l4vrheePEusscnmTcnyWW23hLC5v2JL4Fh0UFJRSk96NV87G+di/Zg7uFdDU0W0ylFy2Kak4JrdDmuUscsM2bvt3Alrbq7qZ11tQ4c1NSaklLMWtq9rXyMB9lVnBjqtTdbwqIKMHulit2v0t2PGSjhcufpmzdpd4KNfodVXo7nxVCTUFmu2Shzwovm4ySa5et4HzTqOp6lj6lccjccb7e7s2ip1fdSrbb+FwW+KGF4d1u96vmjkvbPZsaLXVG6u9x5SlVnYpeqpPr8OR4AD6XjjKMUpPufnbf+CodN7AAHsgAAAAAAAAAAAAkr6AV9AQC2fV+9/UtL7PxS97+pYSAAAAAAAAAAAZbu72Zp77eFfe9M5cq5uCnXKXqye5bX5Pp7vHFmyxwweSd0vCb+itkxi5OkeTQ9mWWxulBZWnrd1nsgpRj/7b90WeU7f3U7j16Ou+Ep8b7xiM24cP+GotbMbn6zNG7ydwNNoq99useZZ4VSqTssa8F/E6ecnyOa0fxPpdTqZ4U3VrsqMvzbb7JWqfmtjcyaOcIKX87o0yu6Ud22Uo7ltltbW6Labi8dVyXL2EYB1NI0i+26UsbpOW1KK3NvEV0is+CLAAklsgAASAAACSV8nFQcpOMW3GOXtTfVpebx19hSq6UZKUG4yi8xlFuMoteKa6FgI7VVULKsm0WklbbXVDnKyUYR98pJL6lNLGDnFWylGDeJSglOUV5qLaz7snUu6X2eUV3U6yvUrUQjmdeIKMZScWk873jDfTHVFR1Xq2Hp2JyyNptPt2dN1srSpfNmfDglldI5brNLKq2yqaxKuUoSXtjJp/QhOtd7/s9ptut1k9StNBpSszDfFSUVFyzuXXC5Y6+85Xq4VqclVKU4J4jOceHKS89uXj5jpXVsPUcSljb7kl3bOk/VW1T+TGbBLE6ZCAC4MAAAAAAAAABJX0Ar6AgFLPxS97+pYX2fil739SwkAAAAAAAAAAvqqlKUYRWZTajFecpPCXzZYVTa5rk10a5NEO62B2W3vvotDCjSynO+VUY1WOv+Js2xScpyb5vPgss0z7TFXZfVq6Jq2vUQ27ottRsr5OOH+F7ZReOXiaYVzyx8ceGfM5zQfD2LRZ46jHNuW/ddVK/tvv9Pc28mqlkj2NbensUAB0hqAAAAAAAAAAAAA6b3K7Y0/Z/Z3F1E3v1EpWV0x9KyUI+hFxh4JtN7nhdDmRVvPX3fBLCRW9S6fHqGJYcjajabrl16e2/wBjNhyvFLuXJ03vf21p+0ezXPTzas08o3Tpl6Nih+Gbcf5kt2dyz0OYlU//AL39ShHTenR6fieHHJuN2r5V+nvuM2V5X3PkAAszCAAAAAAAAASV9AK+gIBS5enL9T/cywkv/HL9Uv3MjCAABIAAAAAAKmd7H7syv0Ws1Kz/APm2bF62Hut+UMP4lvdbtTSVWbdbp67qp9ZtN21PzWH6UfNfFeT7X2Z2Xpq6NmnrhGq1b9sU9s1ZFZbz5xwcj8QddydPqEcbTbTUtu1pNNrm79N16m9pdMsu9nzyUN6796js6hy02k0tXFjystalirKziCb5yw1z6L2vpop0Gg1b1mFZuxwT4ura87Nmrkh2S7bsAA3jGAAAAAAAAAAAAAC+qxxkpLDcXlbkpx5ecXlNexkPjYE3ZuhlddVTHrbONa9m6SWfh1Mn3y7DWl1ttUViDxZV4/w5rKWfY9y/8TovcHXaLVR3x0lFOooxvddcYxTkmlOuWOWcS5dV7TKd8rdHTQ9TqtPXe44rhuhGby8uMXJr0Y5zz9pwub4kzQ6lHA8Mtl29tq3JtU/HHHs2WUdJF4e7u97OFlD09o63i2Ss2V1qXSFMVXXBeCSX1fM8x3MG3FOSplc/YAA9EAAAAAAElfQCvoCAL/xy/VL9zIyTUL05/ql+5kYQAAJAAAAAAB6ezoVu6tXPbXuTseG3w08ySS8Wk0va0bx2h9rl3Gj92qhGmD/DZznZH2tPEPZjPxOfArtX0zTayanqI91JpJ8K+X+/2rYywzTxqoujYO+fbFGrvhqaVKErIKN1cusbIck1JcpJxws/09Ea+AbOm08dNijhhdR2V+PRfLj9jxOTnJyYABsHkAAAAAAAAAAAAAAA2zsHvqtFo5VaeG6+6TnZZP8ABWl6MFGP8zwm/Bel4ky+0Gd+ku0uuXE4kXw7opKcbF6UN8VhNbkuaw/YzTihUz6No5zeSUPzuXd3f5Jrin6V448ozrPkSpPbigAC2MAAAAAAAAABJX0Ar6AgDU/mT/VL9zIyTU/mT/VL9zIwuAAASAAAAAAAMgzfdjvPLR2ZcI21S/Mrmk8/1QbXoy/w/H2Yc88kMblij3SXpdX86Z6ik3TdHv7s91fvGg116WZVpKjxzKv+JYl744j8TVdy80fR+j2OuMoQ2KaU9uFBrck8SiuWfM5j9o/ebbbPRUVQpUcK2zbBTsUoqSjBpejHDXPq/YuvFdG+INRrdZkxLHabv9X6Ekk/Tf049Wyw1GljjxqV/Tk58ADuytAAAAAAAAAAAABle6vZq1Gt09L5qU05r/pw9OX+ItfE8Gl1U65xsre2UHmL5Pn7U+TXsZ2ruL27DWUO10wqsqfDslCMYwlLanmD6rljK9vic/1/qObQaZzhC01V3Xa3snVb/Jm1pcUcs6b/AOnJe9fZX3bW309IqW6v/tz9KH+Hj4GJO49+e24aTTq3gwtnN8ODnGMoQltbTm+uOTwl/g4pq9XO2crLHmUnlvCivglyS9iI6B1LNr9Mp5IUkqu/1Ncuq2+bGqwxxTpP/hCADoTVAAAAAAAAAJK+gFfQEArqfzJ/ql+5kRNq/wA2z9c/3shC4AABIAAAAAAB6NBZXG2uVqcoRkpTjHGZRTy4rPnjHxPODzKPcmvJK2Ns7T+0vXWXKyufAjB5hVDDg1/1Mr0/jy8kjHd6e8S1s6rpVqu1Q4du3nXPa8xnHPNdWsPPRczCA0MPS9JglGeLGouKpV4fo/PzvfcySzTkmpO7BXa8Zw8dM+GfLPxXzMnou7GsugrKaLLIPKUoJSWV1XXqbtb3Ft/4JCCrf3mNn3hwx/E9J7HX79m1484mLWdX0ullCMppuUlHlbe78V62eseCc02l6Wc1Bktf3b1dEOJfRZVDKW6aSWX0XXmzGlljy48q7sclJezT+xhcXHZgAq4vCeHh9H4PHXBkIKAFQChfZVKONyaylJZ5ZjJZTXsZsOm+zztCyMZQqi4Tw4zjbTKO1/zLE+a9xtvfvuFba9NLRQU+FWqJrdCv0K/y5ek0n1kvkUebruixZ4YfxIvuu33Ko158XxubMdNkcXKnt7cnLjZ9L34t0+ihpdIuE/Slbc+dkpzeXsXSKSws9eXgYjtjsO/SzUNRGMJSW5RU67JJebUJPHxMeb+TDptdCLlU43a9U358P7GJSnjbrZmz29+bbtFZpNWuNlJ1XdLYTg047/CS5Yz15vqawAZNPpMOmUlhj2pu6XF/t6fIiU5T/U7AANk8AAAAAAAAAElfQCvoCAXav82z9c/3shJtX+bZ+uf72QhcAAAkAAAAAAAAAAAAGxdxe1dTVraoad5484wsrlzhOOecmvOKy89eR3LjR3bcrdjdtyt23ON2OuM+J88dk9rWaazi07VPa4xk1ucN3Jyiny3YyueerI12ldxuOrLOLndxdz4mfPd1OP618OPqeo/FjJQqNXVuT9+Nktr3ftwb+n1f4Ma5/wBGV76dp6m3WWx1L50zlXCEeVcIqXLavasPPVmBPZ2r2pZqLXdbt3yUVOUVt3uMdu9pcs4SzjHQ8Z02jw/g4IY+1RpJUuL9a+Zpzl3SbMppu7GtshGyvT3ThLnGUIuUZL2NG6du9x7f+E6NVVSlfT6VkIrM3x/SmsLxi9i+DMN9mvbGohrK6Knmu5viwllxSjFydkfVlhfHx8DsjsT3Ri4uUVzjnplejuXVJnC/EPWNZotXjhUai+9Ve63jUt/dr6llpdPjyQb332/3sfPWv7C1NEVK+m2pN4Tsi4pvyWep4TJd4O1dRqNROepfpxbht6Qr2vDhBeCTz9WY07zTPK8Seau5+OPrz+5WSq/y8HQ/si1mod1tSlmiMHOUXzUbJSSjs8m/Sb89vmb/ANpdpb9LqXorK521Rmo7HG3bbGLe1pPr7GcK0/a91dM6a5uELWpWKPoyswsKMpddvXl05vOSzs7tO7T2Kyicq5rxj4rykujXsfI5PqXwy9bqpapSjF7Uq2dc937vbh7eeDexaz8OChV/30Ib75TlKc5SnKb3SlJtyk34tsjLrJ5k3hLLbwuSWXnCXkWnZxVJLgrwACQAAAAAAAAAAAASV9AK+gIBfrfzbf1z/eyAn1v5tv65/vZAFwGAASAAAAAAAAAAAAAAAAAADIdkdt26ZznQ1Gc48NWYzKEW05bM8k3hcyPSdrX1Xceu2yNucuzLcpZ67m/xL2PJ4wYXp8Tcm4puWz25Xh+3tweu57b8Hq7S18r7p3TUVKx7p7ViLlhZkl4ZeX8WeUAyQgoRUY7JbEN27YAB6IAAAAAAAAAAAAAAAAAAJK+gFfQEAm1tMuLby/nn5euyDgy8voAeU9j00ODLy+g4MvL6AE2RQ4MvL6Dgy8voALFDgy8voODLy+gAsUODLy+g4MvL6ACxQ4MvL6Dgy8voALFDgy8voUcH5ACxQ2sbWUAsgrtY2soBYK7WNrKAWCu1jaygFgrtY2soBYK7WNrKAWCu1lGgCbBQAEgAAAAAAkr6AAgH/9k=">
            <a:extLst>
              <a:ext uri="{FF2B5EF4-FFF2-40B4-BE49-F238E27FC236}">
                <a16:creationId xmlns:a16="http://schemas.microsoft.com/office/drawing/2014/main" id="{8E533E91-5223-4E60-2EC1-A02C20D76026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41288" y="-830263"/>
            <a:ext cx="2628900" cy="17430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endParaRPr lang="es-ES" altLang="es-ES" sz="1400" dirty="0">
              <a:latin typeface="Arial" panose="020B0604020202020204" pitchFamily="34" charset="0"/>
            </a:endParaRPr>
          </a:p>
        </p:txBody>
      </p:sp>
      <p:sp>
        <p:nvSpPr>
          <p:cNvPr id="27652" name="7 Rectángulo">
            <a:extLst>
              <a:ext uri="{FF2B5EF4-FFF2-40B4-BE49-F238E27FC236}">
                <a16:creationId xmlns:a16="http://schemas.microsoft.com/office/drawing/2014/main" id="{472EA91C-4C38-D966-74C2-738CFF327C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08062" y="937022"/>
            <a:ext cx="7127875" cy="59093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endParaRPr lang="nl-BE" altLang="es-ES" sz="2400" dirty="0">
              <a:solidFill>
                <a:srgbClr val="002060"/>
              </a:solidFill>
              <a:latin typeface="Arial" panose="020B0604020202020204" pitchFamily="34" charset="0"/>
            </a:endParaRPr>
          </a:p>
          <a:p>
            <a:pPr algn="ctr" eaLnBrk="1" hangingPunct="1"/>
            <a:endParaRPr lang="nl-BE" altLang="es-ES" sz="2400" b="1" dirty="0">
              <a:solidFill>
                <a:srgbClr val="002060"/>
              </a:solidFill>
              <a:latin typeface="Arial" panose="020B0604020202020204" pitchFamily="34" charset="0"/>
            </a:endParaRPr>
          </a:p>
          <a:p>
            <a:pPr algn="ctr" eaLnBrk="1" hangingPunct="1"/>
            <a:r>
              <a:rPr lang="nl-BE" altLang="es-ES" sz="2400" b="1" dirty="0">
                <a:solidFill>
                  <a:srgbClr val="002060"/>
                </a:solidFill>
                <a:latin typeface="Arial" panose="020B0604020202020204" pitchFamily="34" charset="0"/>
              </a:rPr>
              <a:t>STUDY ON THE FREE MOVEMENT OF PUBLIC DOCUMENTS IN THE EU LR</a:t>
            </a:r>
          </a:p>
          <a:p>
            <a:pPr algn="ctr" eaLnBrk="1" hangingPunct="1"/>
            <a:endParaRPr lang="nl-BE" altLang="es-ES" sz="2400" b="1" dirty="0">
              <a:solidFill>
                <a:srgbClr val="002060"/>
              </a:solidFill>
              <a:latin typeface="Arial" panose="020B0604020202020204" pitchFamily="34" charset="0"/>
            </a:endParaRPr>
          </a:p>
          <a:p>
            <a:pPr algn="ctr" eaLnBrk="1" hangingPunct="1"/>
            <a:r>
              <a:rPr lang="nl-BE" altLang="es-ES" sz="2400" b="1" dirty="0">
                <a:solidFill>
                  <a:srgbClr val="002060"/>
                </a:solidFill>
                <a:latin typeface="Arial" panose="020B0604020202020204" pitchFamily="34" charset="0"/>
              </a:rPr>
              <a:t>CONCLUSIONS AND SUGGESTIONS</a:t>
            </a:r>
          </a:p>
          <a:p>
            <a:pPr algn="ctr" eaLnBrk="1" hangingPunct="1"/>
            <a:endParaRPr lang="nl-BE" altLang="es-ES" sz="2400" b="1" dirty="0">
              <a:solidFill>
                <a:srgbClr val="002060"/>
              </a:solidFill>
              <a:latin typeface="Arial" panose="020B0604020202020204" pitchFamily="34" charset="0"/>
            </a:endParaRPr>
          </a:p>
          <a:p>
            <a:pPr algn="ctr" eaLnBrk="1" hangingPunct="1"/>
            <a:endParaRPr lang="nl-BE" altLang="es-ES" dirty="0">
              <a:latin typeface="Arial" panose="020B0604020202020204" pitchFamily="34" charset="0"/>
            </a:endParaRPr>
          </a:p>
          <a:p>
            <a:pPr algn="ctr" eaLnBrk="1" hangingPunct="1"/>
            <a:endParaRPr lang="nl-BE" altLang="es-ES" dirty="0">
              <a:latin typeface="Arial" panose="020B0604020202020204" pitchFamily="34" charset="0"/>
            </a:endParaRPr>
          </a:p>
          <a:p>
            <a:pPr algn="ctr" eaLnBrk="1" hangingPunct="1"/>
            <a:endParaRPr lang="nl-BE" altLang="es-ES" dirty="0">
              <a:latin typeface="Arial" panose="020B0604020202020204" pitchFamily="34" charset="0"/>
            </a:endParaRPr>
          </a:p>
          <a:p>
            <a:pPr algn="ctr" eaLnBrk="1" hangingPunct="1"/>
            <a:endParaRPr lang="nl-BE" altLang="es-ES" dirty="0">
              <a:latin typeface="Arial" panose="020B0604020202020204" pitchFamily="34" charset="0"/>
            </a:endParaRPr>
          </a:p>
          <a:p>
            <a:pPr algn="ctr" eaLnBrk="1" hangingPunct="1"/>
            <a:endParaRPr lang="nl-BE" altLang="es-ES" dirty="0">
              <a:latin typeface="Arial" panose="020B0604020202020204" pitchFamily="34" charset="0"/>
            </a:endParaRPr>
          </a:p>
          <a:p>
            <a:pPr algn="ctr" eaLnBrk="1" hangingPunct="1"/>
            <a:endParaRPr lang="nl-BE" altLang="es-ES" dirty="0">
              <a:latin typeface="Arial" panose="020B0604020202020204" pitchFamily="34" charset="0"/>
            </a:endParaRPr>
          </a:p>
          <a:p>
            <a:pPr algn="ctr" eaLnBrk="1" hangingPunct="1"/>
            <a:endParaRPr lang="nl-BE" altLang="es-ES" sz="1400" b="1" dirty="0">
              <a:solidFill>
                <a:srgbClr val="002060"/>
              </a:solidFill>
              <a:latin typeface="Arial" panose="020B0604020202020204" pitchFamily="34" charset="0"/>
            </a:endParaRPr>
          </a:p>
          <a:p>
            <a:pPr algn="ctr" eaLnBrk="1" hangingPunct="1"/>
            <a:endParaRPr lang="nl-BE" altLang="es-ES" sz="1400" b="1" dirty="0">
              <a:solidFill>
                <a:srgbClr val="002060"/>
              </a:solidFill>
              <a:latin typeface="Arial" panose="020B0604020202020204" pitchFamily="34" charset="0"/>
            </a:endParaRPr>
          </a:p>
          <a:p>
            <a:pPr algn="ctr" eaLnBrk="1" hangingPunct="1"/>
            <a:endParaRPr lang="nl-BE" altLang="es-ES" sz="1400" b="1" dirty="0">
              <a:solidFill>
                <a:srgbClr val="002060"/>
              </a:solidFill>
              <a:latin typeface="Arial" panose="020B0604020202020204" pitchFamily="34" charset="0"/>
            </a:endParaRPr>
          </a:p>
          <a:p>
            <a:pPr algn="ctr" eaLnBrk="1" hangingPunct="1"/>
            <a:endParaRPr lang="nl-BE" altLang="es-ES" sz="1400" b="1" dirty="0">
              <a:solidFill>
                <a:srgbClr val="002060"/>
              </a:solidFill>
              <a:latin typeface="Arial" panose="020B0604020202020204" pitchFamily="34" charset="0"/>
            </a:endParaRPr>
          </a:p>
          <a:p>
            <a:pPr algn="ctr" eaLnBrk="1" hangingPunct="1"/>
            <a:endParaRPr lang="nl-BE" altLang="es-ES" sz="1400" b="1" dirty="0">
              <a:solidFill>
                <a:srgbClr val="002060"/>
              </a:solidFill>
              <a:latin typeface="Arial" panose="020B0604020202020204" pitchFamily="34" charset="0"/>
            </a:endParaRPr>
          </a:p>
          <a:p>
            <a:pPr algn="ctr" eaLnBrk="1" hangingPunct="1"/>
            <a:r>
              <a:rPr lang="nl-BE" altLang="es-ES" sz="1400" b="1" dirty="0">
                <a:solidFill>
                  <a:srgbClr val="002060"/>
                </a:solidFill>
                <a:latin typeface="Arial" panose="020B0604020202020204" pitchFamily="34" charset="0"/>
              </a:rPr>
              <a:t>November 24th, 2022</a:t>
            </a:r>
          </a:p>
          <a:p>
            <a:pPr algn="ctr" eaLnBrk="1" hangingPunct="1"/>
            <a:endParaRPr lang="nl-BE" altLang="es-ES" dirty="0">
              <a:latin typeface="Arial" panose="020B0604020202020204" pitchFamily="34" charset="0"/>
            </a:endParaRPr>
          </a:p>
        </p:txBody>
      </p:sp>
      <p:pic>
        <p:nvPicPr>
          <p:cNvPr id="27653" name="Imagen 4" descr="Logotipo&#10;&#10;Descripción generada automáticamente">
            <a:extLst>
              <a:ext uri="{FF2B5EF4-FFF2-40B4-BE49-F238E27FC236}">
                <a16:creationId xmlns:a16="http://schemas.microsoft.com/office/drawing/2014/main" id="{A45D6976-F152-F02E-0E61-B53E062BE20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96138" y="5238750"/>
            <a:ext cx="1947862" cy="1947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7654" name="Imagen 6" descr="Icono&#10;&#10;Descripción generada automáticamente">
            <a:extLst>
              <a:ext uri="{FF2B5EF4-FFF2-40B4-BE49-F238E27FC236}">
                <a16:creationId xmlns:a16="http://schemas.microsoft.com/office/drawing/2014/main" id="{73F637A8-ACDB-0E26-94B9-D72F2B2231F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5876925"/>
            <a:ext cx="2736850" cy="671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AutoShape 6" descr="data:image/jpg;base64,/9j/4AAQSkZJRgABAQAAAQABAAD/2wCEAAkGBhASDxERDxMQERQQFxYREBIQFxMPDxAQExAVFRUREhMYHSYfGBkkGhUUHy8gIyopLTguFR4xNTMrNSssOCsBCQoKDgwOGg8PGiwgHyQsNC41NTUsKTUvLDQ1LTIvLC0yMiouLCwwNS8tLzIsNDIqKi0sLCwsKS81KjIwKSwpLf/AABEIALcBFAMBIgACEQEDEQH/xAAcAAEAAQUBAQAAAAAAAAAAAAAAAwECBQYHBAj/xAA8EAACAgECAwQHBgYABwEAAAAAAQIDEQQSEyExBQZBUSJSYXGBkbEHFDIzcrIjQmKSodEVQ2NzgsHwJP/EABsBAQACAwEBAAAAAAAAAAAAAAABBQMEBgIH/8QALREAAgIBAwMCBAYDAAAAAAAAAAECEQMEITEFElFBYQaBobETIjJxkfBCweH/2gAMAwEAAhEDEQA/AOdgA7ApwAAAAAAVUn7SgAK7n5sbn5soACu5+bG5+bKAArufmxufmygALlN+b+bK8WXnL5ssABfxZecvmxxZecvmywAF/Fl5y+bHFl5y+bLAAX8WXnL5scWXrS+bLAAScefrS+bHHn60vmyMEUCTjz9aXzY48/Wl82RgUCTjz9aXzY48/Wl82RgUCTjz9aXzY+8z9ef90v8AZGBQJPvE/Xn/AHS/2PvE/Xn/AHS/2RgUgSfeJ+vP+6X+x94n68/7pf7IwKQPRXqZ4/HP+6X+wR19ARSBGCrRQ9AAAAAAAAAAAAAAAAAHoehnwVfj+HKbqUv64wUmvlJf5PLko1b5Jo84APRAPVqOz7IVVWyWIX73W/Phz2y/ybH3b7iR1tW+nV1qUfzKpVvfW/b6XOPk19eRv3bXcSN2g0+khNQlptu2xptP0cTyk/5m8/BHM674k0ulzwwuX+VS2l+VU9915ri9rNzHpJzi5V6bHFAZzvP3cho5qv7xC6z+eFcGuGsfzyb5P+nr7uWcGX+nz49RjWXG7i+NmvukzVlFxdMAHo12hspnstW2W2M8f0zgpx/w0Ze5JqN7v+v7kV6nnAB6IAAAAAAAAAAAAAAAJK+gFfQEAsl1fvKFZdX7yhIAAAAAAAAAAAABUoADZe7Xcz77FurUUxnH8dU1NWRWfxcusfavjg6FZ3Cz2THQqUFZF8XiYezjb228dcbW4nNO5Wmss7Q08a5Sg1PfKUXhxrit0+fk0mviddXfnQfePu/Hhu9b/k7s42cT8OT538S5uoQ1MYYJOajWSlHeNWldLdc8/PyWukjicG5Kr255OUd5u5/3JJW6imdkvw1Vqbs2+s8rEV7+vga6ZfvdpJ16/UwslKbVjalN5lKEsSg2/wBLj8jEHb6B5JaeE8k+9tJ3SS332S/v2K7LSk0lRtH2c0N9oQs38OFEZW2zzsjsS27ZS6YcpR6+TOmaTv3oLrpaeF2H+GM3muE2+X8Ox+K9uPZk4arGk4pvEsblnlLHTK8cZZQp+p/D2LqWZ5ss2n2pRqtvW353ftsZ8Oqlhj2xR6e1NHOq+2qzLlXOUJN9ZNSfpfHr8TzRSys8l4vrheePEusscnmTcnyWW23hLC5v2JL4Fh0UFJRSk96NV87G+di/Zg7uFdDU0W0ylFy2Kak4JrdDmuUscsM2bvt3Alrbq7qZ11tQ4c1NSaklLMWtq9rXyMB9lVnBjqtTdbwqIKMHulit2v0t2PGSjhcufpmzdpd4KNfodVXo7nxVCTUFmu2Shzwovm4ySa5et4HzTqOp6lj6lccjccb7e7s2ip1fdSrbb+FwW+KGF4d1u96vmjkvbPZsaLXVG6u9x5SlVnYpeqpPr8OR4AD6XjjKMUpPufnbf+CodN7AAHsgAAAAAAAAAAAAkr6AV9AQC2fV+9/UtL7PxS97+pYSAAAAAAAAAAAZbu72Zp77eFfe9M5cq5uCnXKXqye5bX5Pp7vHFmyxwweSd0vCb+itkxi5OkeTQ9mWWxulBZWnrd1nsgpRj/7b90WeU7f3U7j16Ou+Ep8b7xiM24cP+GotbMbn6zNG7ydwNNoq99useZZ4VSqTssa8F/E6ecnyOa0fxPpdTqZ4U3VrsqMvzbb7JWqfmtjcyaOcIKX87o0yu6Ud22Uo7ltltbW6Labi8dVyXL2EYB1NI0i+26UsbpOW1KK3NvEV0is+CLAAklsgAASAAACSV8nFQcpOMW3GOXtTfVpebx19hSq6UZKUG4yi8xlFuMoteKa6FgI7VVULKsm0WklbbXVDnKyUYR98pJL6lNLGDnFWylGDeJSglOUV5qLaz7snUu6X2eUV3U6yvUrUQjmdeIKMZScWk873jDfTHVFR1Xq2Hp2JyyNptPt2dN1srSpfNmfDglldI5brNLKq2yqaxKuUoSXtjJp/QhOtd7/s9ptut1k9StNBpSszDfFSUVFyzuXXC5Y6+85Xq4VqclVKU4J4jOceHKS89uXj5jpXVsPUcSljb7kl3bOk/VW1T+TGbBLE6ZCAC4MAAAAAAAAABJX0Ar6AgFLPxS97+pYX2fil739SwkAAAAAAAAAAvqqlKUYRWZTajFecpPCXzZYVTa5rk10a5NEO62B2W3vvotDCjSynO+VUY1WOv+Js2xScpyb5vPgss0z7TFXZfVq6Jq2vUQ27ottRsr5OOH+F7ZReOXiaYVzyx8ceGfM5zQfD2LRZ46jHNuW/ddVK/tvv9Pc28mqlkj2NbensUAB0hqAAAAAAAAAAAAA6b3K7Y0/Z/Z3F1E3v1EpWV0x9KyUI+hFxh4JtN7nhdDmRVvPX3fBLCRW9S6fHqGJYcjajabrl16e2/wBjNhyvFLuXJ03vf21p+0ezXPTzas08o3Tpl6Nih+Gbcf5kt2dyz0OYlU//AL39ShHTenR6fieHHJuN2r5V+nvuM2V5X3PkAAszCAAAAAAAAASV9AK+gIBS5enL9T/cywkv/HL9Uv3MjCAABIAAAAAAKmd7H7syv0Ws1Kz/APm2bF62Hut+UMP4lvdbtTSVWbdbp67qp9ZtN21PzWH6UfNfFeT7X2Z2Xpq6NmnrhGq1b9sU9s1ZFZbz5xwcj8QddydPqEcbTbTUtu1pNNrm79N16m9pdMsu9nzyUN6796js6hy02k0tXFjystalirKziCb5yw1z6L2vpop0Gg1b1mFZuxwT4ura87Nmrkh2S7bsAA3jGAAAAAAAAAAAAAC+qxxkpLDcXlbkpx5ecXlNexkPjYE3ZuhlddVTHrbONa9m6SWfh1Mn3y7DWl1ttUViDxZV4/w5rKWfY9y/8TovcHXaLVR3x0lFOooxvddcYxTkmlOuWOWcS5dV7TKd8rdHTQ9TqtPXe44rhuhGby8uMXJr0Y5zz9pwub4kzQ6lHA8Mtl29tq3JtU/HHHs2WUdJF4e7u97OFlD09o63i2Ss2V1qXSFMVXXBeCSX1fM8x3MG3FOSplc/YAA9EAAAAAAElfQCvoCAL/xy/VL9zIyTUL05/ql+5kYQAAJAAAAAAB6ezoVu6tXPbXuTseG3w08ySS8Wk0va0bx2h9rl3Gj92qhGmD/DZznZH2tPEPZjPxOfArtX0zTayanqI91JpJ8K+X+/2rYywzTxqoujYO+fbFGrvhqaVKErIKN1cusbIck1JcpJxws/09Ea+AbOm08dNijhhdR2V+PRfLj9jxOTnJyYABsHkAAAAAAAAAAAAAAA2zsHvqtFo5VaeG6+6TnZZP8ABWl6MFGP8zwm/Bel4ky+0Gd+ku0uuXE4kXw7opKcbF6UN8VhNbkuaw/YzTihUz6No5zeSUPzuXd3f5Jrin6V448ozrPkSpPbigAC2MAAAAAAAAABJX0Ar6AgDU/mT/VL9zIyTU/mT/VL9zIwuAAASAAAAAAAMgzfdjvPLR2ZcI21S/Mrmk8/1QbXoy/w/H2Yc88kMblij3SXpdX86Z6ik3TdHv7s91fvGg116WZVpKjxzKv+JYl744j8TVdy80fR+j2OuMoQ2KaU9uFBrck8SiuWfM5j9o/ebbbPRUVQpUcK2zbBTsUoqSjBpejHDXPq/YuvFdG+INRrdZkxLHabv9X6Ekk/Tf049Wyw1GljjxqV/Tk58ADuytAAAAAAAAAAAABle6vZq1Gt09L5qU05r/pw9OX+ItfE8Gl1U65xsre2UHmL5Pn7U+TXsZ2ruL27DWUO10wqsqfDslCMYwlLanmD6rljK9vic/1/qObQaZzhC01V3Xa3snVb/Jm1pcUcs6b/AOnJe9fZX3bW309IqW6v/tz9KH+Hj4GJO49+e24aTTq3gwtnN8ODnGMoQltbTm+uOTwl/g4pq9XO2crLHmUnlvCivglyS9iI6B1LNr9Mp5IUkqu/1Ncuq2+bGqwxxTpP/hCADoTVAAAAAAAAAJK+gFfQEArqfzJ/ql+5kRNq/wA2z9c/3shC4AABIAAAAAAB6NBZXG2uVqcoRkpTjHGZRTy4rPnjHxPODzKPcmvJK2Ns7T+0vXWXKyufAjB5hVDDg1/1Mr0/jy8kjHd6e8S1s6rpVqu1Q4du3nXPa8xnHPNdWsPPRczCA0MPS9JglGeLGouKpV4fo/PzvfcySzTkmpO7BXa8Zw8dM+GfLPxXzMnou7GsugrKaLLIPKUoJSWV1XXqbtb3Ft/4JCCrf3mNn3hwx/E9J7HX79m1484mLWdX0ullCMppuUlHlbe78V62eseCc02l6Wc1Bktf3b1dEOJfRZVDKW6aSWX0XXmzGlljy48q7sclJezT+xhcXHZgAq4vCeHh9H4PHXBkIKAFQChfZVKONyaylJZ5ZjJZTXsZsOm+zztCyMZQqi4Tw4zjbTKO1/zLE+a9xtvfvuFba9NLRQU+FWqJrdCv0K/y5ek0n1kvkUebruixZ4YfxIvuu33Ko158XxubMdNkcXKnt7cnLjZ9L34t0+ihpdIuE/Slbc+dkpzeXsXSKSws9eXgYjtjsO/SzUNRGMJSW5RU67JJebUJPHxMeb+TDptdCLlU43a9U358P7GJSnjbrZmz29+bbtFZpNWuNlJ1XdLYTg047/CS5Yz15vqawAZNPpMOmUlhj2pu6XF/t6fIiU5T/U7AANk8AAAAAAAAAElfQCvoCAXav82z9c/3shJtX+bZ+uf72QhcAAAkAAAAAAAAAAAAGxdxe1dTVraoad5484wsrlzhOOecmvOKy89eR3LjR3bcrdjdtyt23ON2OuM+J88dk9rWaazi07VPa4xk1ucN3Jyiny3YyueerI12ldxuOrLOLndxdz4mfPd1OP618OPqeo/FjJQqNXVuT9+Nktr3ftwb+n1f4Ma5/wBGV76dp6m3WWx1L50zlXCEeVcIqXLavasPPVmBPZ2r2pZqLXdbt3yUVOUVt3uMdu9pcs4SzjHQ8Z02jw/g4IY+1RpJUuL9a+Zpzl3SbMppu7GtshGyvT3ThLnGUIuUZL2NG6du9x7f+E6NVVSlfT6VkIrM3x/SmsLxi9i+DMN9mvbGohrK6Knmu5viwllxSjFydkfVlhfHx8DsjsT3Ri4uUVzjnplejuXVJnC/EPWNZotXjhUai+9Ve63jUt/dr6llpdPjyQb332/3sfPWv7C1NEVK+m2pN4Tsi4pvyWep4TJd4O1dRqNROepfpxbht6Qr2vDhBeCTz9WY07zTPK8Seau5+OPrz+5WSq/y8HQ/si1mod1tSlmiMHOUXzUbJSSjs8m/Sb89vmb/ANpdpb9LqXorK521Rmo7HG3bbGLe1pPr7GcK0/a91dM6a5uELWpWKPoyswsKMpddvXl05vOSzs7tO7T2Kyicq5rxj4rykujXsfI5PqXwy9bqpapSjF7Uq2dc937vbh7eeDexaz8OChV/30Ib75TlKc5SnKb3SlJtyk34tsjLrJ5k3hLLbwuSWXnCXkWnZxVJLgrwACQAAAAAAAAAAAASV9AK+gIBfrfzbf1z/eyAn1v5tv65/vZAFwGAASAAAAAAAAAAAAAAAAAADIdkdt26ZznQ1Gc48NWYzKEW05bM8k3hcyPSdrX1Xceu2yNucuzLcpZ67m/xL2PJ4wYXp8Tcm4puWz25Xh+3tweu57b8Hq7S18r7p3TUVKx7p7ViLlhZkl4ZeX8WeUAyQgoRUY7JbEN27YAB6IAAAAAAAAAAAAAAAAAAJK+gFfQEAm1tMuLby/nn5euyDgy8voAeU9j00ODLy+g4MvL6AE2RQ4MvL6Dgy8voALFDgy8voODLy+gAsUODLy+g4MvL6ACxQ4MvL6Dgy8voALFDgy8voUcH5ACxQ2sbWUAsgrtY2soBYK7WNrKAWCu1jaygFgrtY2soBYK7WNrKAWCu1lGgCbBQAEgAAAAAAkr6AAgH/9k=">
            <a:extLst>
              <a:ext uri="{FF2B5EF4-FFF2-40B4-BE49-F238E27FC236}">
                <a16:creationId xmlns:a16="http://schemas.microsoft.com/office/drawing/2014/main" id="{AC5C9F96-9948-7ECF-7F5A-3FFB06045F3A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41288" y="-830263"/>
            <a:ext cx="2628900" cy="17430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5000"/>
              </a:lnSpc>
              <a:spcBef>
                <a:spcPts val="1400"/>
              </a:spcBef>
              <a:spcAft>
                <a:spcPts val="200"/>
              </a:spcAft>
              <a:buClr>
                <a:schemeClr val="accent1"/>
              </a:buClr>
              <a:buSzPct val="80000"/>
              <a:buFont typeface="Arial" panose="020B0604020202020204" pitchFamily="34" charset="0"/>
              <a:buChar char="•"/>
              <a:defRPr sz="2000">
                <a:solidFill>
                  <a:srgbClr val="595959"/>
                </a:solidFill>
                <a:latin typeface="Century Schoolbook" panose="02040604050505020304" pitchFamily="18" charset="0"/>
              </a:defRPr>
            </a:lvl1pPr>
            <a:lvl2pPr marL="742950" indent="-285750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2" charset="2"/>
              <a:buChar char=""/>
              <a:defRPr>
                <a:solidFill>
                  <a:srgbClr val="595959"/>
                </a:solidFill>
                <a:latin typeface="Century Schoolbook" panose="02040604050505020304" pitchFamily="18" charset="0"/>
              </a:defRPr>
            </a:lvl2pPr>
            <a:lvl3pPr marL="1143000" indent="-228600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2" charset="2"/>
              <a:buChar char=""/>
              <a:defRPr sz="1600">
                <a:solidFill>
                  <a:srgbClr val="595959"/>
                </a:solidFill>
                <a:latin typeface="Century Schoolbook" panose="02040604050505020304" pitchFamily="18" charset="0"/>
              </a:defRPr>
            </a:lvl3pPr>
            <a:lvl4pPr marL="1600200" indent="-228600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2" charset="2"/>
              <a:buChar char=""/>
              <a:defRPr sz="1400">
                <a:solidFill>
                  <a:srgbClr val="595959"/>
                </a:solidFill>
                <a:latin typeface="Century Schoolbook" panose="02040604050505020304" pitchFamily="18" charset="0"/>
              </a:defRPr>
            </a:lvl4pPr>
            <a:lvl5pPr marL="2057400" indent="-228600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2" charset="2"/>
              <a:buChar char=""/>
              <a:defRPr sz="1400">
                <a:solidFill>
                  <a:srgbClr val="595959"/>
                </a:solidFill>
                <a:latin typeface="Century Schoolbook" panose="02040604050505020304" pitchFamily="18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2" charset="2"/>
              <a:buChar char=""/>
              <a:defRPr sz="1400">
                <a:solidFill>
                  <a:srgbClr val="595959"/>
                </a:solidFill>
                <a:latin typeface="Century Schoolbook" panose="02040604050505020304" pitchFamily="18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2" charset="2"/>
              <a:buChar char=""/>
              <a:defRPr sz="1400">
                <a:solidFill>
                  <a:srgbClr val="595959"/>
                </a:solidFill>
                <a:latin typeface="Century Schoolbook" panose="02040604050505020304" pitchFamily="18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2" charset="2"/>
              <a:buChar char=""/>
              <a:defRPr sz="1400">
                <a:solidFill>
                  <a:srgbClr val="595959"/>
                </a:solidFill>
                <a:latin typeface="Century Schoolbook" panose="02040604050505020304" pitchFamily="18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2" charset="2"/>
              <a:buChar char=""/>
              <a:defRPr sz="1400">
                <a:solidFill>
                  <a:srgbClr val="595959"/>
                </a:solidFill>
                <a:latin typeface="Century Schoolbook" panose="02040604050505020304" pitchFamily="18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es-ES" altLang="es-ES" sz="1400"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29698" name="AutoShape 8" descr="data:image/jpg;base64,/9j/4AAQSkZJRgABAQAAAQABAAD/2wCEAAkGBhASDxERDxMQERQQFxYREBIQFxMPDxAQExAVFRUREhMYHSYfGBkkGhUUHy8gIyopLTguFR4xNTMrNSssOCsBCQoKDgwOGg8PGiwgHyQsNC41NTUsKTUvLDQ1LTIvLC0yMiouLCwwNS8tLzIsNDIqKi0sLCwsKS81KjIwKSwpLf/AABEIALcBFAMBIgACEQEDEQH/xAAcAAEAAQUBAQAAAAAAAAAAAAAAAwECBQYHBAj/xAA8EAACAgECAwQHBgYABwEAAAAAAQIDEQQSEyExBQZBUSJSYXGBkbEHFDIzcrIjQmKSodEVQ2NzgsHwJP/EABsBAQACAwEBAAAAAAAAAAAAAAABBQMEBgIH/8QALREAAgIBAwMCBAYDAAAAAAAAAAECEQMEITEFElFBYQaBobETIjJxkfBCweH/2gAMAwEAAhEDEQA/AOdgA7ApwAAAAAAVUn7SgAK7n5sbn5soACu5+bG5+bKAArufmxufmygALlN+b+bK8WXnL5ssABfxZecvmxxZecvmywAF/Fl5y+bHFl5y+bLAAX8WXnL5scWXrS+bLAAScefrS+bHHn60vmyMEUCTjz9aXzY48/Wl82RgUCTjz9aXzY48/Wl82RgUCTjz9aXzY+8z9ef90v8AZGBQJPvE/Xn/AHS/2PvE/Xn/AHS/2RgUgSfeJ+vP+6X+x94n68/7pf7IwKQPRXqZ4/HP+6X+wR19ARSBGCrRQ9AAAAAAAAAAAAAAAAAHoehnwVfj+HKbqUv64wUmvlJf5PLko1b5Jo84APRAPVqOz7IVVWyWIX73W/Phz2y/ybH3b7iR1tW+nV1qUfzKpVvfW/b6XOPk19eRv3bXcSN2g0+khNQlptu2xptP0cTyk/5m8/BHM674k0ulzwwuX+VS2l+VU9915ri9rNzHpJzi5V6bHFAZzvP3cho5qv7xC6z+eFcGuGsfzyb5P+nr7uWcGX+nz49RjWXG7i+NmvukzVlFxdMAHo12hspnstW2W2M8f0zgpx/w0Ze5JqN7v+v7kV6nnAB6IAAAAAAAAAAAAAAAJK+gFfQEAsl1fvKFZdX7yhIAAAAAAAAAAAABUoADZe7Xcz77FurUUxnH8dU1NWRWfxcusfavjg6FZ3Cz2THQqUFZF8XiYezjb228dcbW4nNO5Wmss7Q08a5Sg1PfKUXhxrit0+fk0mviddXfnQfePu/Hhu9b/k7s42cT8OT538S5uoQ1MYYJOajWSlHeNWldLdc8/PyWukjicG5Kr255OUd5u5/3JJW6imdkvw1Vqbs2+s8rEV7+vga6ZfvdpJ16/UwslKbVjalN5lKEsSg2/wBLj8jEHb6B5JaeE8k+9tJ3SS332S/v2K7LSk0lRtH2c0N9oQs38OFEZW2zzsjsS27ZS6YcpR6+TOmaTv3oLrpaeF2H+GM3muE2+X8Ox+K9uPZk4arGk4pvEsblnlLHTK8cZZQp+p/D2LqWZ5ss2n2pRqtvW353ftsZ8Oqlhj2xR6e1NHOq+2qzLlXOUJN9ZNSfpfHr8TzRSys8l4vrheePEusscnmTcnyWW23hLC5v2JL4Fh0UFJRSk96NV87G+di/Zg7uFdDU0W0ylFy2Kak4JrdDmuUscsM2bvt3Alrbq7qZ11tQ4c1NSaklLMWtq9rXyMB9lVnBjqtTdbwqIKMHulit2v0t2PGSjhcufpmzdpd4KNfodVXo7nxVCTUFmu2Shzwovm4ySa5et4HzTqOp6lj6lccjccb7e7s2ip1fdSrbb+FwW+KGF4d1u96vmjkvbPZsaLXVG6u9x5SlVnYpeqpPr8OR4AD6XjjKMUpPufnbf+CodN7AAHsgAAAAAAAAAAAAkr6AV9AQC2fV+9/UtL7PxS97+pYSAAAAAAAAAAAZbu72Zp77eFfe9M5cq5uCnXKXqye5bX5Pp7vHFmyxwweSd0vCb+itkxi5OkeTQ9mWWxulBZWnrd1nsgpRj/7b90WeU7f3U7j16Ou+Ep8b7xiM24cP+GotbMbn6zNG7ydwNNoq99useZZ4VSqTssa8F/E6ecnyOa0fxPpdTqZ4U3VrsqMvzbb7JWqfmtjcyaOcIKX87o0yu6Ud22Uo7ltltbW6Labi8dVyXL2EYB1NI0i+26UsbpOW1KK3NvEV0is+CLAAklsgAASAAACSV8nFQcpOMW3GOXtTfVpebx19hSq6UZKUG4yi8xlFuMoteKa6FgI7VVULKsm0WklbbXVDnKyUYR98pJL6lNLGDnFWylGDeJSglOUV5qLaz7snUu6X2eUV3U6yvUrUQjmdeIKMZScWk873jDfTHVFR1Xq2Hp2JyyNptPt2dN1srSpfNmfDglldI5brNLKq2yqaxKuUoSXtjJp/QhOtd7/s9ptut1k9StNBpSszDfFSUVFyzuXXC5Y6+85Xq4VqclVKU4J4jOceHKS89uXj5jpXVsPUcSljb7kl3bOk/VW1T+TGbBLE6ZCAC4MAAAAAAAAABJX0Ar6AgFLPxS97+pYX2fil739SwkAAAAAAAAAAvqqlKUYRWZTajFecpPCXzZYVTa5rk10a5NEO62B2W3vvotDCjSynO+VUY1WOv+Js2xScpyb5vPgss0z7TFXZfVq6Jq2vUQ27ottRsr5OOH+F7ZReOXiaYVzyx8ceGfM5zQfD2LRZ46jHNuW/ddVK/tvv9Pc28mqlkj2NbensUAB0hqAAAAAAAAAAAAA6b3K7Y0/Z/Z3F1E3v1EpWV0x9KyUI+hFxh4JtN7nhdDmRVvPX3fBLCRW9S6fHqGJYcjajabrl16e2/wBjNhyvFLuXJ03vf21p+0ezXPTzas08o3Tpl6Nih+Gbcf5kt2dyz0OYlU//AL39ShHTenR6fieHHJuN2r5V+nvuM2V5X3PkAAszCAAAAAAAAASV9AK+gIBS5enL9T/cywkv/HL9Uv3MjCAABIAAAAAAKmd7H7syv0Ws1Kz/APm2bF62Hut+UMP4lvdbtTSVWbdbp67qp9ZtN21PzWH6UfNfFeT7X2Z2Xpq6NmnrhGq1b9sU9s1ZFZbz5xwcj8QddydPqEcbTbTUtu1pNNrm79N16m9pdMsu9nzyUN6796js6hy02k0tXFjystalirKziCb5yw1z6L2vpop0Gg1b1mFZuxwT4ura87Nmrkh2S7bsAA3jGAAAAAAAAAAAAAC+qxxkpLDcXlbkpx5ecXlNexkPjYE3ZuhlddVTHrbONa9m6SWfh1Mn3y7DWl1ttUViDxZV4/w5rKWfY9y/8TovcHXaLVR3x0lFOooxvddcYxTkmlOuWOWcS5dV7TKd8rdHTQ9TqtPXe44rhuhGby8uMXJr0Y5zz9pwub4kzQ6lHA8Mtl29tq3JtU/HHHs2WUdJF4e7u97OFlD09o63i2Ss2V1qXSFMVXXBeCSX1fM8x3MG3FOSplc/YAA9EAAAAAAElfQCvoCAL/xy/VL9zIyTUL05/ql+5kYQAAJAAAAAAB6ezoVu6tXPbXuTseG3w08ySS8Wk0va0bx2h9rl3Gj92qhGmD/DZznZH2tPEPZjPxOfArtX0zTayanqI91JpJ8K+X+/2rYywzTxqoujYO+fbFGrvhqaVKErIKN1cusbIck1JcpJxws/09Ea+AbOm08dNijhhdR2V+PRfLj9jxOTnJyYABsHkAAAAAAAAAAAAAAA2zsHvqtFo5VaeG6+6TnZZP8ABWl6MFGP8zwm/Bel4ky+0Gd+ku0uuXE4kXw7opKcbF6UN8VhNbkuaw/YzTihUz6No5zeSUPzuXd3f5Jrin6V448ozrPkSpPbigAC2MAAAAAAAAABJX0Ar6AgDU/mT/VL9zIyTU/mT/VL9zIwuAAASAAAAAAAMgzfdjvPLR2ZcI21S/Mrmk8/1QbXoy/w/H2Yc88kMblij3SXpdX86Z6ik3TdHv7s91fvGg116WZVpKjxzKv+JYl744j8TVdy80fR+j2OuMoQ2KaU9uFBrck8SiuWfM5j9o/ebbbPRUVQpUcK2zbBTsUoqSjBpejHDXPq/YuvFdG+INRrdZkxLHabv9X6Ekk/Tf049Wyw1GljjxqV/Tk58ADuytAAAAAAAAAAAABle6vZq1Gt09L5qU05r/pw9OX+ItfE8Gl1U65xsre2UHmL5Pn7U+TXsZ2ruL27DWUO10wqsqfDslCMYwlLanmD6rljK9vic/1/qObQaZzhC01V3Xa3snVb/Jm1pcUcs6b/AOnJe9fZX3bW309IqW6v/tz9KH+Hj4GJO49+e24aTTq3gwtnN8ODnGMoQltbTm+uOTwl/g4pq9XO2crLHmUnlvCivglyS9iI6B1LNr9Mp5IUkqu/1Ncuq2+bGqwxxTpP/hCADoTVAAAAAAAAAJK+gFfQEArqfzJ/ql+5kRNq/wA2z9c/3shC4AABIAAAAAAB6NBZXG2uVqcoRkpTjHGZRTy4rPnjHxPODzKPcmvJK2Ns7T+0vXWXKyufAjB5hVDDg1/1Mr0/jy8kjHd6e8S1s6rpVqu1Q4du3nXPa8xnHPNdWsPPRczCA0MPS9JglGeLGouKpV4fo/PzvfcySzTkmpO7BXa8Zw8dM+GfLPxXzMnou7GsugrKaLLIPKUoJSWV1XXqbtb3Ft/4JCCrf3mNn3hwx/E9J7HX79m1484mLWdX0ullCMppuUlHlbe78V62eseCc02l6Wc1Bktf3b1dEOJfRZVDKW6aSWX0XXmzGlljy48q7sclJezT+xhcXHZgAq4vCeHh9H4PHXBkIKAFQChfZVKONyaylJZ5ZjJZTXsZsOm+zztCyMZQqi4Tw4zjbTKO1/zLE+a9xtvfvuFba9NLRQU+FWqJrdCv0K/y5ek0n1kvkUebruixZ4YfxIvuu33Ko158XxubMdNkcXKnt7cnLjZ9L34t0+ihpdIuE/Slbc+dkpzeXsXSKSws9eXgYjtjsO/SzUNRGMJSW5RU67JJebUJPHxMeb+TDptdCLlU43a9U358P7GJSnjbrZmz29+bbtFZpNWuNlJ1XdLYTg047/CS5Yz15vqawAZNPpMOmUlhj2pu6XF/t6fIiU5T/U7AANk8AAAAAAAAAElfQCvoCAXav82z9c/3shJtX+bZ+uf72QhcAAAkAAAAAAAAAAAAGxdxe1dTVraoad5484wsrlzhOOecmvOKy89eR3LjR3bcrdjdtyt23ON2OuM+J88dk9rWaazi07VPa4xk1ucN3Jyiny3YyueerI12ldxuOrLOLndxdz4mfPd1OP618OPqeo/FjJQqNXVuT9+Nktr3ftwb+n1f4Ma5/wBGV76dp6m3WWx1L50zlXCEeVcIqXLavasPPVmBPZ2r2pZqLXdbt3yUVOUVt3uMdu9pcs4SzjHQ8Z02jw/g4IY+1RpJUuL9a+Zpzl3SbMppu7GtshGyvT3ThLnGUIuUZL2NG6du9x7f+E6NVVSlfT6VkIrM3x/SmsLxi9i+DMN9mvbGohrK6Knmu5viwllxSjFydkfVlhfHx8DsjsT3Ri4uUVzjnplejuXVJnC/EPWNZotXjhUai+9Ve63jUt/dr6llpdPjyQb332/3sfPWv7C1NEVK+m2pN4Tsi4pvyWep4TJd4O1dRqNROepfpxbht6Qr2vDhBeCTz9WY07zTPK8Seau5+OPrz+5WSq/y8HQ/si1mod1tSlmiMHOUXzUbJSSjs8m/Sb89vmb/ANpdpb9LqXorK521Rmo7HG3bbGLe1pPr7GcK0/a91dM6a5uELWpWKPoyswsKMpddvXl05vOSzs7tO7T2Kyicq5rxj4rykujXsfI5PqXwy9bqpapSjF7Uq2dc937vbh7eeDexaz8OChV/30Ib75TlKc5SnKb3SlJtyk34tsjLrJ5k3hLLbwuSWXnCXkWnZxVJLgrwACQAAAAAAAAAAAASV9AK+gIBfrfzbf1z/eyAn1v5tv65/vZAFwGAASAAAAAAAAAAAAAAAAAADIdkdt26ZznQ1Gc48NWYzKEW05bM8k3hcyPSdrX1Xceu2yNucuzLcpZ67m/xL2PJ4wYXp8Tcm4puWz25Xh+3tweu57b8Hq7S18r7p3TUVKx7p7ViLlhZkl4ZeX8WeUAyQgoRUY7JbEN27YAB6IAAAAAAAAAAAAAAAAAAJK+gFfQEAm1tMuLby/nn5euyDgy8voAeU9j00ODLy+g4MvL6AE2RQ4MvL6Dgy8voALFDgy8voODLy+gAsUODLy+g4MvL6ACxQ4MvL6Dgy8voALFDgy8voUcH5ACxQ2sbWUAsgrtY2soBYK7WNrKAWCu1jaygFgrtY2soBYK7WNrKAWCu1lGgCbBQAEgAAAAAAkr6AAgH/9k=">
            <a:extLst>
              <a:ext uri="{FF2B5EF4-FFF2-40B4-BE49-F238E27FC236}">
                <a16:creationId xmlns:a16="http://schemas.microsoft.com/office/drawing/2014/main" id="{D5EDFE5B-9414-D153-1DB2-7EC39FDF3547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41288" y="-830263"/>
            <a:ext cx="2628900" cy="17430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5000"/>
              </a:lnSpc>
              <a:spcBef>
                <a:spcPts val="1400"/>
              </a:spcBef>
              <a:spcAft>
                <a:spcPts val="200"/>
              </a:spcAft>
              <a:buClr>
                <a:schemeClr val="accent1"/>
              </a:buClr>
              <a:buSzPct val="80000"/>
              <a:buFont typeface="Arial" panose="020B0604020202020204" pitchFamily="34" charset="0"/>
              <a:buChar char="•"/>
              <a:defRPr sz="2000">
                <a:solidFill>
                  <a:srgbClr val="595959"/>
                </a:solidFill>
                <a:latin typeface="Century Schoolbook" panose="02040604050505020304" pitchFamily="18" charset="0"/>
              </a:defRPr>
            </a:lvl1pPr>
            <a:lvl2pPr marL="742950" indent="-285750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2" charset="2"/>
              <a:buChar char=""/>
              <a:defRPr>
                <a:solidFill>
                  <a:srgbClr val="595959"/>
                </a:solidFill>
                <a:latin typeface="Century Schoolbook" panose="02040604050505020304" pitchFamily="18" charset="0"/>
              </a:defRPr>
            </a:lvl2pPr>
            <a:lvl3pPr marL="1143000" indent="-228600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2" charset="2"/>
              <a:buChar char=""/>
              <a:defRPr sz="1600">
                <a:solidFill>
                  <a:srgbClr val="595959"/>
                </a:solidFill>
                <a:latin typeface="Century Schoolbook" panose="02040604050505020304" pitchFamily="18" charset="0"/>
              </a:defRPr>
            </a:lvl3pPr>
            <a:lvl4pPr marL="1600200" indent="-228600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2" charset="2"/>
              <a:buChar char=""/>
              <a:defRPr sz="1400">
                <a:solidFill>
                  <a:srgbClr val="595959"/>
                </a:solidFill>
                <a:latin typeface="Century Schoolbook" panose="02040604050505020304" pitchFamily="18" charset="0"/>
              </a:defRPr>
            </a:lvl4pPr>
            <a:lvl5pPr marL="2057400" indent="-228600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2" charset="2"/>
              <a:buChar char=""/>
              <a:defRPr sz="1400">
                <a:solidFill>
                  <a:srgbClr val="595959"/>
                </a:solidFill>
                <a:latin typeface="Century Schoolbook" panose="02040604050505020304" pitchFamily="18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2" charset="2"/>
              <a:buChar char=""/>
              <a:defRPr sz="1400">
                <a:solidFill>
                  <a:srgbClr val="595959"/>
                </a:solidFill>
                <a:latin typeface="Century Schoolbook" panose="02040604050505020304" pitchFamily="18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2" charset="2"/>
              <a:buChar char=""/>
              <a:defRPr sz="1400">
                <a:solidFill>
                  <a:srgbClr val="595959"/>
                </a:solidFill>
                <a:latin typeface="Century Schoolbook" panose="02040604050505020304" pitchFamily="18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2" charset="2"/>
              <a:buChar char=""/>
              <a:defRPr sz="1400">
                <a:solidFill>
                  <a:srgbClr val="595959"/>
                </a:solidFill>
                <a:latin typeface="Century Schoolbook" panose="02040604050505020304" pitchFamily="18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2" charset="2"/>
              <a:buChar char=""/>
              <a:defRPr sz="1400">
                <a:solidFill>
                  <a:srgbClr val="595959"/>
                </a:solidFill>
                <a:latin typeface="Century Schoolbook" panose="02040604050505020304" pitchFamily="18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es-ES" altLang="es-ES" sz="1400"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29699" name="AutoShape 10" descr="data:image/jpg;base64,/9j/4AAQSkZJRgABAQAAAQABAAD/2wCEAAkGBhASDxERDxMQERQQFxYREBIQFxMPDxAQExAVFRUREhMYHSYfGBkkGhUUHy8gIyopLTguFR4xNTMrNSssOCsBCQoKDgwOGg8PGiwgHyQsNC41NTUsKTUvLDQ1LTIvLC0yMiouLCwwNS8tLzIsNDIqKi0sLCwsKS81KjIwKSwpLf/AABEIALcBFAMBIgACEQEDEQH/xAAcAAEAAQUBAQAAAAAAAAAAAAAAAwECBQYHBAj/xAA8EAACAgECAwQHBgYABwEAAAAAAQIDEQQSEyExBQZBUSJSYXGBkbEHFDIzcrIjQmKSodEVQ2NzgsHwJP/EABsBAQACAwEBAAAAAAAAAAAAAAABBQMEBgIH/8QALREAAgIBAwMCBAYDAAAAAAAAAAECEQMEITEFElFBYQaBobETIjJxkfBCweH/2gAMAwEAAhEDEQA/AOdgA7ApwAAAAAAVUn7SgAK7n5sbn5soACu5+bG5+bKAArufmxufmygALlN+b+bK8WXnL5ssABfxZecvmxxZecvmywAF/Fl5y+bHFl5y+bLAAX8WXnL5scWXrS+bLAAScefrS+bHHn60vmyMEUCTjz9aXzY48/Wl82RgUCTjz9aXzY48/Wl82RgUCTjz9aXzY+8z9ef90v8AZGBQJPvE/Xn/AHS/2PvE/Xn/AHS/2RgUgSfeJ+vP+6X+x94n68/7pf7IwKQPRXqZ4/HP+6X+wR19ARSBGCrRQ9AAAAAAAAAAAAAAAAAHoehnwVfj+HKbqUv64wUmvlJf5PLko1b5Jo84APRAPVqOz7IVVWyWIX73W/Phz2y/ybH3b7iR1tW+nV1qUfzKpVvfW/b6XOPk19eRv3bXcSN2g0+khNQlptu2xptP0cTyk/5m8/BHM674k0ulzwwuX+VS2l+VU9915ri9rNzHpJzi5V6bHFAZzvP3cho5qv7xC6z+eFcGuGsfzyb5P+nr7uWcGX+nz49RjWXG7i+NmvukzVlFxdMAHo12hspnstW2W2M8f0zgpx/w0Ze5JqN7v+v7kV6nnAB6IAAAAAAAAAAAAAAAJK+gFfQEAsl1fvKFZdX7yhIAAAAAAAAAAAABUoADZe7Xcz77FurUUxnH8dU1NWRWfxcusfavjg6FZ3Cz2THQqUFZF8XiYezjb228dcbW4nNO5Wmss7Q08a5Sg1PfKUXhxrit0+fk0mviddXfnQfePu/Hhu9b/k7s42cT8OT538S5uoQ1MYYJOajWSlHeNWldLdc8/PyWukjicG5Kr255OUd5u5/3JJW6imdkvw1Vqbs2+s8rEV7+vga6ZfvdpJ16/UwslKbVjalN5lKEsSg2/wBLj8jEHb6B5JaeE8k+9tJ3SS332S/v2K7LSk0lRtH2c0N9oQs38OFEZW2zzsjsS27ZS6YcpR6+TOmaTv3oLrpaeF2H+GM3muE2+X8Ox+K9uPZk4arGk4pvEsblnlLHTK8cZZQp+p/D2LqWZ5ss2n2pRqtvW353ftsZ8Oqlhj2xR6e1NHOq+2qzLlXOUJN9ZNSfpfHr8TzRSys8l4vrheePEusscnmTcnyWW23hLC5v2JL4Fh0UFJRSk96NV87G+di/Zg7uFdDU0W0ylFy2Kak4JrdDmuUscsM2bvt3Alrbq7qZ11tQ4c1NSaklLMWtq9rXyMB9lVnBjqtTdbwqIKMHulit2v0t2PGSjhcufpmzdpd4KNfodVXo7nxVCTUFmu2Shzwovm4ySa5et4HzTqOp6lj6lccjccb7e7s2ip1fdSrbb+FwW+KGF4d1u96vmjkvbPZsaLXVG6u9x5SlVnYpeqpPr8OR4AD6XjjKMUpPufnbf+CodN7AAHsgAAAAAAAAAAAAkr6AV9AQC2fV+9/UtL7PxS97+pYSAAAAAAAAAAAZbu72Zp77eFfe9M5cq5uCnXKXqye5bX5Pp7vHFmyxwweSd0vCb+itkxi5OkeTQ9mWWxulBZWnrd1nsgpRj/7b90WeU7f3U7j16Ou+Ep8b7xiM24cP+GotbMbn6zNG7ydwNNoq99useZZ4VSqTssa8F/E6ecnyOa0fxPpdTqZ4U3VrsqMvzbb7JWqfmtjcyaOcIKX87o0yu6Ud22Uo7ltltbW6Labi8dVyXL2EYB1NI0i+26UsbpOW1KK3NvEV0is+CLAAklsgAASAAACSV8nFQcpOMW3GOXtTfVpebx19hSq6UZKUG4yi8xlFuMoteKa6FgI7VVULKsm0WklbbXVDnKyUYR98pJL6lNLGDnFWylGDeJSglOUV5qLaz7snUu6X2eUV3U6yvUrUQjmdeIKMZScWk873jDfTHVFR1Xq2Hp2JyyNptPt2dN1srSpfNmfDglldI5brNLKq2yqaxKuUoSXtjJp/QhOtd7/s9ptut1k9StNBpSszDfFSUVFyzuXXC5Y6+85Xq4VqclVKU4J4jOceHKS89uXj5jpXVsPUcSljb7kl3bOk/VW1T+TGbBLE6ZCAC4MAAAAAAAAABJX0Ar6AgFLPxS97+pYX2fil739SwkAAAAAAAAAAvqqlKUYRWZTajFecpPCXzZYVTa5rk10a5NEO62B2W3vvotDCjSynO+VUY1WOv+Js2xScpyb5vPgss0z7TFXZfVq6Jq2vUQ27ottRsr5OOH+F7ZReOXiaYVzyx8ceGfM5zQfD2LRZ46jHNuW/ddVK/tvv9Pc28mqlkj2NbensUAB0hqAAAAAAAAAAAAA6b3K7Y0/Z/Z3F1E3v1EpWV0x9KyUI+hFxh4JtN7nhdDmRVvPX3fBLCRW9S6fHqGJYcjajabrl16e2/wBjNhyvFLuXJ03vf21p+0ezXPTzas08o3Tpl6Nih+Gbcf5kt2dyz0OYlU//AL39ShHTenR6fieHHJuN2r5V+nvuM2V5X3PkAAszCAAAAAAAAASV9AK+gIBS5enL9T/cywkv/HL9Uv3MjCAABIAAAAAAKmd7H7syv0Ws1Kz/APm2bF62Hut+UMP4lvdbtTSVWbdbp67qp9ZtN21PzWH6UfNfFeT7X2Z2Xpq6NmnrhGq1b9sU9s1ZFZbz5xwcj8QddydPqEcbTbTUtu1pNNrm79N16m9pdMsu9nzyUN6796js6hy02k0tXFjystalirKziCb5yw1z6L2vpop0Gg1b1mFZuxwT4ura87Nmrkh2S7bsAA3jGAAAAAAAAAAAAAC+qxxkpLDcXlbkpx5ecXlNexkPjYE3ZuhlddVTHrbONa9m6SWfh1Mn3y7DWl1ttUViDxZV4/w5rKWfY9y/8TovcHXaLVR3x0lFOooxvddcYxTkmlOuWOWcS5dV7TKd8rdHTQ9TqtPXe44rhuhGby8uMXJr0Y5zz9pwub4kzQ6lHA8Mtl29tq3JtU/HHHs2WUdJF4e7u97OFlD09o63i2Ss2V1qXSFMVXXBeCSX1fM8x3MG3FOSplc/YAA9EAAAAAAElfQCvoCAL/xy/VL9zIyTUL05/ql+5kYQAAJAAAAAAB6ezoVu6tXPbXuTseG3w08ySS8Wk0va0bx2h9rl3Gj92qhGmD/DZznZH2tPEPZjPxOfArtX0zTayanqI91JpJ8K+X+/2rYywzTxqoujYO+fbFGrvhqaVKErIKN1cusbIck1JcpJxws/09Ea+AbOm08dNijhhdR2V+PRfLj9jxOTnJyYABsHkAAAAAAAAAAAAAAA2zsHvqtFo5VaeG6+6TnZZP8ABWl6MFGP8zwm/Bel4ky+0Gd+ku0uuXE4kXw7opKcbF6UN8VhNbkuaw/YzTihUz6No5zeSUPzuXd3f5Jrin6V448ozrPkSpPbigAC2MAAAAAAAAABJX0Ar6AgDU/mT/VL9zIyTU/mT/VL9zIwuAAASAAAAAAAMgzfdjvPLR2ZcI21S/Mrmk8/1QbXoy/w/H2Yc88kMblij3SXpdX86Z6ik3TdHv7s91fvGg116WZVpKjxzKv+JYl744j8TVdy80fR+j2OuMoQ2KaU9uFBrck8SiuWfM5j9o/ebbbPRUVQpUcK2zbBTsUoqSjBpejHDXPq/YuvFdG+INRrdZkxLHabv9X6Ekk/Tf049Wyw1GljjxqV/Tk58ADuytAAAAAAAAAAAABle6vZq1Gt09L5qU05r/pw9OX+ItfE8Gl1U65xsre2UHmL5Pn7U+TXsZ2ruL27DWUO10wqsqfDslCMYwlLanmD6rljK9vic/1/qObQaZzhC01V3Xa3snVb/Jm1pcUcs6b/AOnJe9fZX3bW309IqW6v/tz9KH+Hj4GJO49+e24aTTq3gwtnN8ODnGMoQltbTm+uOTwl/g4pq9XO2crLHmUnlvCivglyS9iI6B1LNr9Mp5IUkqu/1Ncuq2+bGqwxxTpP/hCADoTVAAAAAAAAAJK+gFfQEArqfzJ/ql+5kRNq/wA2z9c/3shC4AABIAAAAAAB6NBZXG2uVqcoRkpTjHGZRTy4rPnjHxPODzKPcmvJK2Ns7T+0vXWXKyufAjB5hVDDg1/1Mr0/jy8kjHd6e8S1s6rpVqu1Q4du3nXPa8xnHPNdWsPPRczCA0MPS9JglGeLGouKpV4fo/PzvfcySzTkmpO7BXa8Zw8dM+GfLPxXzMnou7GsugrKaLLIPKUoJSWV1XXqbtb3Ft/4JCCrf3mNn3hwx/E9J7HX79m1484mLWdX0ullCMppuUlHlbe78V62eseCc02l6Wc1Bktf3b1dEOJfRZVDKW6aSWX0XXmzGlljy48q7sclJezT+xhcXHZgAq4vCeHh9H4PHXBkIKAFQChfZVKONyaylJZ5ZjJZTXsZsOm+zztCyMZQqi4Tw4zjbTKO1/zLE+a9xtvfvuFba9NLRQU+FWqJrdCv0K/y5ek0n1kvkUebruixZ4YfxIvuu33Ko158XxubMdNkcXKnt7cnLjZ9L34t0+ihpdIuE/Slbc+dkpzeXsXSKSws9eXgYjtjsO/SzUNRGMJSW5RU67JJebUJPHxMeb+TDptdCLlU43a9U358P7GJSnjbrZmz29+bbtFZpNWuNlJ1XdLYTg047/CS5Yz15vqawAZNPpMOmUlhj2pu6XF/t6fIiU5T/U7AANk8AAAAAAAAAElfQCvoCAXav82z9c/3shJtX+bZ+uf72QhcAAAkAAAAAAAAAAAAGxdxe1dTVraoad5484wsrlzhOOecmvOKy89eR3LjR3bcrdjdtyt23ON2OuM+J88dk9rWaazi07VPa4xk1ucN3Jyiny3YyueerI12ldxuOrLOLndxdz4mfPd1OP618OPqeo/FjJQqNXVuT9+Nktr3ftwb+n1f4Ma5/wBGV76dp6m3WWx1L50zlXCEeVcIqXLavasPPVmBPZ2r2pZqLXdbt3yUVOUVt3uMdu9pcs4SzjHQ8Z02jw/g4IY+1RpJUuL9a+Zpzl3SbMppu7GtshGyvT3ThLnGUIuUZL2NG6du9x7f+E6NVVSlfT6VkIrM3x/SmsLxi9i+DMN9mvbGohrK6Knmu5viwllxSjFydkfVlhfHx8DsjsT3Ri4uUVzjnplejuXVJnC/EPWNZotXjhUai+9Ve63jUt/dr6llpdPjyQb332/3sfPWv7C1NEVK+m2pN4Tsi4pvyWep4TJd4O1dRqNROepfpxbht6Qr2vDhBeCTz9WY07zTPK8Seau5+OPrz+5WSq/y8HQ/si1mod1tSlmiMHOUXzUbJSSjs8m/Sb89vmb/ANpdpb9LqXorK521Rmo7HG3bbGLe1pPr7GcK0/a91dM6a5uELWpWKPoyswsKMpddvXl05vOSzs7tO7T2Kyicq5rxj4rykujXsfI5PqXwy9bqpapSjF7Uq2dc937vbh7eeDexaz8OChV/30Ib75TlKc5SnKb3SlJtyk34tsjLrJ5k3hLLbwuSWXnCXkWnZxVJLgrwACQAAAAAAAAAAAASV9AK+gIBfrfzbf1z/eyAn1v5tv65/vZAFwGAASAAAAAAAAAAAAAAAAAADIdkdt26ZznQ1Gc48NWYzKEW05bM8k3hcyPSdrX1Xceu2yNucuzLcpZ67m/xL2PJ4wYXp8Tcm4puWz25Xh+3tweu57b8Hq7S18r7p3TUVKx7p7ViLlhZkl4ZeX8WeUAyQgoRUY7JbEN27YAB6IAAAAAAAAAAAAAAAAAAJK+gFfQEAm1tMuLby/nn5euyDgy8voAeU9j00ODLy+g4MvL6AE2RQ4MvL6Dgy8voALFDgy8voODLy+gAsUODLy+g4MvL6ACxQ4MvL6Dgy8voALFDgy8voUcH5ACxQ2sbWUAsgrtY2soBYK7WNrKAWCu1jaygFgrtY2soBYK7WNrKAWCu1lGgCbBQAEgAAAAAAkr6AAgH/9k=">
            <a:extLst>
              <a:ext uri="{FF2B5EF4-FFF2-40B4-BE49-F238E27FC236}">
                <a16:creationId xmlns:a16="http://schemas.microsoft.com/office/drawing/2014/main" id="{59AEA797-9EEA-BB3F-0D04-A4A2ECFEA099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41288" y="-830263"/>
            <a:ext cx="2628900" cy="17430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5000"/>
              </a:lnSpc>
              <a:spcBef>
                <a:spcPts val="1400"/>
              </a:spcBef>
              <a:spcAft>
                <a:spcPts val="200"/>
              </a:spcAft>
              <a:buClr>
                <a:schemeClr val="accent1"/>
              </a:buClr>
              <a:buSzPct val="80000"/>
              <a:buFont typeface="Arial" panose="020B0604020202020204" pitchFamily="34" charset="0"/>
              <a:buChar char="•"/>
              <a:defRPr sz="2000">
                <a:solidFill>
                  <a:srgbClr val="595959"/>
                </a:solidFill>
                <a:latin typeface="Century Schoolbook" panose="02040604050505020304" pitchFamily="18" charset="0"/>
              </a:defRPr>
            </a:lvl1pPr>
            <a:lvl2pPr marL="742950" indent="-285750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2" charset="2"/>
              <a:buChar char=""/>
              <a:defRPr>
                <a:solidFill>
                  <a:srgbClr val="595959"/>
                </a:solidFill>
                <a:latin typeface="Century Schoolbook" panose="02040604050505020304" pitchFamily="18" charset="0"/>
              </a:defRPr>
            </a:lvl2pPr>
            <a:lvl3pPr marL="1143000" indent="-228600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2" charset="2"/>
              <a:buChar char=""/>
              <a:defRPr sz="1600">
                <a:solidFill>
                  <a:srgbClr val="595959"/>
                </a:solidFill>
                <a:latin typeface="Century Schoolbook" panose="02040604050505020304" pitchFamily="18" charset="0"/>
              </a:defRPr>
            </a:lvl3pPr>
            <a:lvl4pPr marL="1600200" indent="-228600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2" charset="2"/>
              <a:buChar char=""/>
              <a:defRPr sz="1400">
                <a:solidFill>
                  <a:srgbClr val="595959"/>
                </a:solidFill>
                <a:latin typeface="Century Schoolbook" panose="02040604050505020304" pitchFamily="18" charset="0"/>
              </a:defRPr>
            </a:lvl4pPr>
            <a:lvl5pPr marL="2057400" indent="-228600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2" charset="2"/>
              <a:buChar char=""/>
              <a:defRPr sz="1400">
                <a:solidFill>
                  <a:srgbClr val="595959"/>
                </a:solidFill>
                <a:latin typeface="Century Schoolbook" panose="02040604050505020304" pitchFamily="18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2" charset="2"/>
              <a:buChar char=""/>
              <a:defRPr sz="1400">
                <a:solidFill>
                  <a:srgbClr val="595959"/>
                </a:solidFill>
                <a:latin typeface="Century Schoolbook" panose="02040604050505020304" pitchFamily="18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2" charset="2"/>
              <a:buChar char=""/>
              <a:defRPr sz="1400">
                <a:solidFill>
                  <a:srgbClr val="595959"/>
                </a:solidFill>
                <a:latin typeface="Century Schoolbook" panose="02040604050505020304" pitchFamily="18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2" charset="2"/>
              <a:buChar char=""/>
              <a:defRPr sz="1400">
                <a:solidFill>
                  <a:srgbClr val="595959"/>
                </a:solidFill>
                <a:latin typeface="Century Schoolbook" panose="02040604050505020304" pitchFamily="18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2" charset="2"/>
              <a:buChar char=""/>
              <a:defRPr sz="1400">
                <a:solidFill>
                  <a:srgbClr val="595959"/>
                </a:solidFill>
                <a:latin typeface="Century Schoolbook" panose="02040604050505020304" pitchFamily="18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es-ES" altLang="es-ES" sz="1400"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pic>
        <p:nvPicPr>
          <p:cNvPr id="29700" name="Picture 12" descr="http://www.dwcc.eu/EU%20Flag.jpg">
            <a:extLst>
              <a:ext uri="{FF2B5EF4-FFF2-40B4-BE49-F238E27FC236}">
                <a16:creationId xmlns:a16="http://schemas.microsoft.com/office/drawing/2014/main" id="{BDCDB6BE-F131-7825-5A28-2CF1467292A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9838" y="409575"/>
            <a:ext cx="1119187" cy="739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9701" name="Picture 2">
            <a:extLst>
              <a:ext uri="{FF2B5EF4-FFF2-40B4-BE49-F238E27FC236}">
                <a16:creationId xmlns:a16="http://schemas.microsoft.com/office/drawing/2014/main" id="{7F5C96AA-B407-967D-EF21-104BF720077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08675" y="354013"/>
            <a:ext cx="1674813" cy="920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9702" name="Imagen 7">
            <a:extLst>
              <a:ext uri="{FF2B5EF4-FFF2-40B4-BE49-F238E27FC236}">
                <a16:creationId xmlns:a16="http://schemas.microsoft.com/office/drawing/2014/main" id="{2D7B3E3B-34BC-AC69-82B8-B5C9E61C62D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50" y="493713"/>
            <a:ext cx="2346325" cy="57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9703" name="7 Rectángulo">
            <a:extLst>
              <a:ext uri="{FF2B5EF4-FFF2-40B4-BE49-F238E27FC236}">
                <a16:creationId xmlns:a16="http://schemas.microsoft.com/office/drawing/2014/main" id="{3706E066-BDB3-643C-8E9C-7CF8864FDC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90990" y="1484784"/>
            <a:ext cx="6480175" cy="5940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endParaRPr lang="nl-BE" altLang="es-ES" dirty="0">
              <a:latin typeface="Arial" panose="020B0604020202020204" pitchFamily="34" charset="0"/>
            </a:endParaRPr>
          </a:p>
          <a:p>
            <a:pPr algn="ctr" eaLnBrk="1" hangingPunct="1"/>
            <a:endParaRPr lang="nl-BE" altLang="es-ES" sz="2200" dirty="0">
              <a:solidFill>
                <a:srgbClr val="002060"/>
              </a:solidFill>
              <a:latin typeface="Arial" panose="020B0604020202020204" pitchFamily="34" charset="0"/>
            </a:endParaRPr>
          </a:p>
          <a:p>
            <a:pPr algn="ctr" eaLnBrk="1" hangingPunct="1"/>
            <a:r>
              <a:rPr lang="nl-BE" altLang="es-ES" sz="2200" b="1" dirty="0">
                <a:solidFill>
                  <a:srgbClr val="002060"/>
                </a:solidFill>
                <a:latin typeface="Arial" panose="020B0604020202020204" pitchFamily="34" charset="0"/>
              </a:rPr>
              <a:t>SUGESTIONS</a:t>
            </a:r>
          </a:p>
          <a:p>
            <a:pPr algn="ctr" eaLnBrk="1" hangingPunct="1"/>
            <a:endParaRPr lang="nl-BE" altLang="es-ES" sz="2000" dirty="0">
              <a:solidFill>
                <a:srgbClr val="002060"/>
              </a:solidFill>
              <a:latin typeface="Arial" panose="020B0604020202020204" pitchFamily="34" charset="0"/>
            </a:endParaRPr>
          </a:p>
          <a:p>
            <a:pPr marL="457200" indent="-457200" eaLnBrk="1" hangingPunct="1">
              <a:buFont typeface="+mj-lt"/>
              <a:buAutoNum type="arabicPeriod"/>
            </a:pPr>
            <a:r>
              <a:rPr lang="nl-BE" altLang="es-ES" sz="2000" b="1" dirty="0">
                <a:solidFill>
                  <a:srgbClr val="002060"/>
                </a:solidFill>
                <a:latin typeface="Arial" panose="020B0604020202020204" pitchFamily="34" charset="0"/>
              </a:rPr>
              <a:t>Implication in monitoring by EU auhorities</a:t>
            </a:r>
          </a:p>
          <a:p>
            <a:pPr marL="457200" indent="-457200" eaLnBrk="1" hangingPunct="1">
              <a:buFont typeface="+mj-lt"/>
              <a:buAutoNum type="arabicPeriod"/>
            </a:pPr>
            <a:endParaRPr lang="nl-BE" altLang="es-ES" sz="2000" b="1" dirty="0">
              <a:solidFill>
                <a:srgbClr val="002060"/>
              </a:solidFill>
              <a:latin typeface="Arial" panose="020B0604020202020204" pitchFamily="34" charset="0"/>
            </a:endParaRPr>
          </a:p>
          <a:p>
            <a:pPr marL="457200" indent="-457200" eaLnBrk="1" hangingPunct="1">
              <a:buFont typeface="+mj-lt"/>
              <a:buAutoNum type="arabicPeriod"/>
            </a:pPr>
            <a:r>
              <a:rPr lang="nl-BE" altLang="es-ES" sz="2000" b="1" dirty="0">
                <a:solidFill>
                  <a:srgbClr val="002060"/>
                </a:solidFill>
                <a:latin typeface="Arial" panose="020B0604020202020204" pitchFamily="34" charset="0"/>
              </a:rPr>
              <a:t>Study the convenience of general rule</a:t>
            </a:r>
          </a:p>
          <a:p>
            <a:pPr marL="457200" indent="-457200" eaLnBrk="1" hangingPunct="1">
              <a:buFont typeface="+mj-lt"/>
              <a:buAutoNum type="arabicPeriod"/>
            </a:pPr>
            <a:endParaRPr lang="nl-BE" altLang="es-ES" sz="2000" b="1" dirty="0">
              <a:solidFill>
                <a:srgbClr val="002060"/>
              </a:solidFill>
              <a:latin typeface="Arial" panose="020B0604020202020204" pitchFamily="34" charset="0"/>
            </a:endParaRPr>
          </a:p>
          <a:p>
            <a:pPr marL="457200" indent="-457200" eaLnBrk="1" hangingPunct="1">
              <a:buFont typeface="+mj-lt"/>
              <a:buAutoNum type="arabicPeriod"/>
            </a:pPr>
            <a:r>
              <a:rPr lang="nl-BE" altLang="es-ES" sz="2000" b="1" dirty="0">
                <a:solidFill>
                  <a:srgbClr val="002060"/>
                </a:solidFill>
                <a:latin typeface="Arial" panose="020B0604020202020204" pitchFamily="34" charset="0"/>
              </a:rPr>
              <a:t>Study of measures to avoid doble documentation specially those caused by digital transformation</a:t>
            </a:r>
          </a:p>
          <a:p>
            <a:pPr marL="457200" indent="-457200" eaLnBrk="1" hangingPunct="1">
              <a:buFont typeface="+mj-lt"/>
              <a:buAutoNum type="arabicPeriod"/>
            </a:pPr>
            <a:endParaRPr lang="nl-BE" altLang="es-ES" sz="2000" b="1" dirty="0">
              <a:solidFill>
                <a:srgbClr val="002060"/>
              </a:solidFill>
              <a:latin typeface="Arial" panose="020B0604020202020204" pitchFamily="34" charset="0"/>
            </a:endParaRPr>
          </a:p>
          <a:p>
            <a:pPr marL="457200" indent="-457200" eaLnBrk="1" hangingPunct="1">
              <a:buFont typeface="+mj-lt"/>
              <a:buAutoNum type="arabicPeriod"/>
            </a:pPr>
            <a:r>
              <a:rPr lang="nl-BE" altLang="es-ES" sz="2000" b="1" dirty="0">
                <a:solidFill>
                  <a:srgbClr val="002060"/>
                </a:solidFill>
                <a:latin typeface="Arial" panose="020B0604020202020204" pitchFamily="34" charset="0"/>
              </a:rPr>
              <a:t>Study of convenience of introducing mutual recogniton in transactions other than those already existing</a:t>
            </a:r>
          </a:p>
          <a:p>
            <a:pPr eaLnBrk="1" hangingPunct="1"/>
            <a:endParaRPr lang="nl-BE" altLang="es-ES" sz="2000" dirty="0">
              <a:solidFill>
                <a:srgbClr val="002060"/>
              </a:solidFill>
              <a:latin typeface="Arial" panose="020B0604020202020204" pitchFamily="34" charset="0"/>
            </a:endParaRPr>
          </a:p>
          <a:p>
            <a:pPr eaLnBrk="1" hangingPunct="1"/>
            <a:endParaRPr lang="nl-BE" altLang="es-ES" sz="2000" dirty="0">
              <a:solidFill>
                <a:srgbClr val="002060"/>
              </a:solidFill>
              <a:latin typeface="Arial" panose="020B0604020202020204" pitchFamily="34" charset="0"/>
            </a:endParaRPr>
          </a:p>
          <a:p>
            <a:pPr eaLnBrk="1" hangingPunct="1"/>
            <a:endParaRPr lang="nl-BE" altLang="es-ES" sz="2000" dirty="0">
              <a:solidFill>
                <a:srgbClr val="002060"/>
              </a:solidFill>
              <a:latin typeface="Arial" panose="020B0604020202020204" pitchFamily="34" charset="0"/>
            </a:endParaRPr>
          </a:p>
          <a:p>
            <a:pPr algn="ctr" eaLnBrk="1" hangingPunct="1"/>
            <a:endParaRPr lang="nl-BE" altLang="es-ES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086790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AutoShape 6" descr="data:image/jpg;base64,/9j/4AAQSkZJRgABAQAAAQABAAD/2wCEAAkGBhASDxERDxMQERQQFxYREBIQFxMPDxAQExAVFRUREhMYHSYfGBkkGhUUHy8gIyopLTguFR4xNTMrNSssOCsBCQoKDgwOGg8PGiwgHyQsNC41NTUsKTUvLDQ1LTIvLC0yMiouLCwwNS8tLzIsNDIqKi0sLCwsKS81KjIwKSwpLf/AABEIALcBFAMBIgACEQEDEQH/xAAcAAEAAQUBAQAAAAAAAAAAAAAAAwECBQYHBAj/xAA8EAACAgECAwQHBgYABwEAAAAAAQIDEQQSEyExBQZBUSJSYXGBkbEHFDIzcrIjQmKSodEVQ2NzgsHwJP/EABsBAQACAwEBAAAAAAAAAAAAAAABBQMEBgIH/8QALREAAgIBAwMCBAYDAAAAAAAAAAECEQMEITEFElFBYQaBobETIjJxkfBCweH/2gAMAwEAAhEDEQA/AOdgA7ApwAAAAAAVUn7SgAK7n5sbn5soACu5+bG5+bKAArufmxufmygALlN+b+bK8WXnL5ssABfxZecvmxxZecvmywAF/Fl5y+bHFl5y+bLAAX8WXnL5scWXrS+bLAAScefrS+bHHn60vmyMEUCTjz9aXzY48/Wl82RgUCTjz9aXzY48/Wl82RgUCTjz9aXzY+8z9ef90v8AZGBQJPvE/Xn/AHS/2PvE/Xn/AHS/2RgUgSfeJ+vP+6X+x94n68/7pf7IwKQPRXqZ4/HP+6X+wR19ARSBGCrRQ9AAAAAAAAAAAAAAAAAHoehnwVfj+HKbqUv64wUmvlJf5PLko1b5Jo84APRAPVqOz7IVVWyWIX73W/Phz2y/ybH3b7iR1tW+nV1qUfzKpVvfW/b6XOPk19eRv3bXcSN2g0+khNQlptu2xptP0cTyk/5m8/BHM674k0ulzwwuX+VS2l+VU9915ri9rNzHpJzi5V6bHFAZzvP3cho5qv7xC6z+eFcGuGsfzyb5P+nr7uWcGX+nz49RjWXG7i+NmvukzVlFxdMAHo12hspnstW2W2M8f0zgpx/w0Ze5JqN7v+v7kV6nnAB6IAAAAAAAAAAAAAAAJK+gFfQEAsl1fvKFZdX7yhIAAAAAAAAAAAABUoADZe7Xcz77FurUUxnH8dU1NWRWfxcusfavjg6FZ3Cz2THQqUFZF8XiYezjb228dcbW4nNO5Wmss7Q08a5Sg1PfKUXhxrit0+fk0mviddXfnQfePu/Hhu9b/k7s42cT8OT538S5uoQ1MYYJOajWSlHeNWldLdc8/PyWukjicG5Kr255OUd5u5/3JJW6imdkvw1Vqbs2+s8rEV7+vga6ZfvdpJ16/UwslKbVjalN5lKEsSg2/wBLj8jEHb6B5JaeE8k+9tJ3SS332S/v2K7LSk0lRtH2c0N9oQs38OFEZW2zzsjsS27ZS6YcpR6+TOmaTv3oLrpaeF2H+GM3muE2+X8Ox+K9uPZk4arGk4pvEsblnlLHTK8cZZQp+p/D2LqWZ5ss2n2pRqtvW353ftsZ8Oqlhj2xR6e1NHOq+2qzLlXOUJN9ZNSfpfHr8TzRSys8l4vrheePEusscnmTcnyWW23hLC5v2JL4Fh0UFJRSk96NV87G+di/Zg7uFdDU0W0ylFy2Kak4JrdDmuUscsM2bvt3Alrbq7qZ11tQ4c1NSaklLMWtq9rXyMB9lVnBjqtTdbwqIKMHulit2v0t2PGSjhcufpmzdpd4KNfodVXo7nxVCTUFmu2Shzwovm4ySa5et4HzTqOp6lj6lccjccb7e7s2ip1fdSrbb+FwW+KGF4d1u96vmjkvbPZsaLXVG6u9x5SlVnYpeqpPr8OR4AD6XjjKMUpPufnbf+CodN7AAHsgAAAAAAAAAAAAkr6AV9AQC2fV+9/UtL7PxS97+pYSAAAAAAAAAAAZbu72Zp77eFfe9M5cq5uCnXKXqye5bX5Pp7vHFmyxwweSd0vCb+itkxi5OkeTQ9mWWxulBZWnrd1nsgpRj/7b90WeU7f3U7j16Ou+Ep8b7xiM24cP+GotbMbn6zNG7ydwNNoq99useZZ4VSqTssa8F/E6ecnyOa0fxPpdTqZ4U3VrsqMvzbb7JWqfmtjcyaOcIKX87o0yu6Ud22Uo7ltltbW6Labi8dVyXL2EYB1NI0i+26UsbpOW1KK3NvEV0is+CLAAklsgAASAAACSV8nFQcpOMW3GOXtTfVpebx19hSq6UZKUG4yi8xlFuMoteKa6FgI7VVULKsm0WklbbXVDnKyUYR98pJL6lNLGDnFWylGDeJSglOUV5qLaz7snUu6X2eUV3U6yvUrUQjmdeIKMZScWk873jDfTHVFR1Xq2Hp2JyyNptPt2dN1srSpfNmfDglldI5brNLKq2yqaxKuUoSXtjJp/QhOtd7/s9ptut1k9StNBpSszDfFSUVFyzuXXC5Y6+85Xq4VqclVKU4J4jOceHKS89uXj5jpXVsPUcSljb7kl3bOk/VW1T+TGbBLE6ZCAC4MAAAAAAAAABJX0Ar6AgFLPxS97+pYX2fil739SwkAAAAAAAAAAvqqlKUYRWZTajFecpPCXzZYVTa5rk10a5NEO62B2W3vvotDCjSynO+VUY1WOv+Js2xScpyb5vPgss0z7TFXZfVq6Jq2vUQ27ottRsr5OOH+F7ZReOXiaYVzyx8ceGfM5zQfD2LRZ46jHNuW/ddVK/tvv9Pc28mqlkj2NbensUAB0hqAAAAAAAAAAAAA6b3K7Y0/Z/Z3F1E3v1EpWV0x9KyUI+hFxh4JtN7nhdDmRVvPX3fBLCRW9S6fHqGJYcjajabrl16e2/wBjNhyvFLuXJ03vf21p+0ezXPTzas08o3Tpl6Nih+Gbcf5kt2dyz0OYlU//AL39ShHTenR6fieHHJuN2r5V+nvuM2V5X3PkAAszCAAAAAAAAASV9AK+gIBS5enL9T/cywkv/HL9Uv3MjCAABIAAAAAAKmd7H7syv0Ws1Kz/APm2bF62Hut+UMP4lvdbtTSVWbdbp67qp9ZtN21PzWH6UfNfFeT7X2Z2Xpq6NmnrhGq1b9sU9s1ZFZbz5xwcj8QddydPqEcbTbTUtu1pNNrm79N16m9pdMsu9nzyUN6796js6hy02k0tXFjystalirKziCb5yw1z6L2vpop0Gg1b1mFZuxwT4ura87Nmrkh2S7bsAA3jGAAAAAAAAAAAAAC+qxxkpLDcXlbkpx5ecXlNexkPjYE3ZuhlddVTHrbONa9m6SWfh1Mn3y7DWl1ttUViDxZV4/w5rKWfY9y/8TovcHXaLVR3x0lFOooxvddcYxTkmlOuWOWcS5dV7TKd8rdHTQ9TqtPXe44rhuhGby8uMXJr0Y5zz9pwub4kzQ6lHA8Mtl29tq3JtU/HHHs2WUdJF4e7u97OFlD09o63i2Ss2V1qXSFMVXXBeCSX1fM8x3MG3FOSplc/YAA9EAAAAAAElfQCvoCAL/xy/VL9zIyTUL05/ql+5kYQAAJAAAAAAB6ezoVu6tXPbXuTseG3w08ySS8Wk0va0bx2h9rl3Gj92qhGmD/DZznZH2tPEPZjPxOfArtX0zTayanqI91JpJ8K+X+/2rYywzTxqoujYO+fbFGrvhqaVKErIKN1cusbIck1JcpJxws/09Ea+AbOm08dNijhhdR2V+PRfLj9jxOTnJyYABsHkAAAAAAAAAAAAAAA2zsHvqtFo5VaeG6+6TnZZP8ABWl6MFGP8zwm/Bel4ky+0Gd+ku0uuXE4kXw7opKcbF6UN8VhNbkuaw/YzTihUz6No5zeSUPzuXd3f5Jrin6V448ozrPkSpPbigAC2MAAAAAAAAABJX0Ar6AgDU/mT/VL9zIyTU/mT/VL9zIwuAAASAAAAAAAMgzfdjvPLR2ZcI21S/Mrmk8/1QbXoy/w/H2Yc88kMblij3SXpdX86Z6ik3TdHv7s91fvGg116WZVpKjxzKv+JYl744j8TVdy80fR+j2OuMoQ2KaU9uFBrck8SiuWfM5j9o/ebbbPRUVQpUcK2zbBTsUoqSjBpejHDXPq/YuvFdG+INRrdZkxLHabv9X6Ekk/Tf049Wyw1GljjxqV/Tk58ADuytAAAAAAAAAAAABle6vZq1Gt09L5qU05r/pw9OX+ItfE8Gl1U65xsre2UHmL5Pn7U+TXsZ2ruL27DWUO10wqsqfDslCMYwlLanmD6rljK9vic/1/qObQaZzhC01V3Xa3snVb/Jm1pcUcs6b/AOnJe9fZX3bW309IqW6v/tz9KH+Hj4GJO49+e24aTTq3gwtnN8ODnGMoQltbTm+uOTwl/g4pq9XO2crLHmUnlvCivglyS9iI6B1LNr9Mp5IUkqu/1Ncuq2+bGqwxxTpP/hCADoTVAAAAAAAAAJK+gFfQEArqfzJ/ql+5kRNq/wA2z9c/3shC4AABIAAAAAAB6NBZXG2uVqcoRkpTjHGZRTy4rPnjHxPODzKPcmvJK2Ns7T+0vXWXKyufAjB5hVDDg1/1Mr0/jy8kjHd6e8S1s6rpVqu1Q4du3nXPa8xnHPNdWsPPRczCA0MPS9JglGeLGouKpV4fo/PzvfcySzTkmpO7BXa8Zw8dM+GfLPxXzMnou7GsugrKaLLIPKUoJSWV1XXqbtb3Ft/4JCCrf3mNn3hwx/E9J7HX79m1484mLWdX0ullCMppuUlHlbe78V62eseCc02l6Wc1Bktf3b1dEOJfRZVDKW6aSWX0XXmzGlljy48q7sclJezT+xhcXHZgAq4vCeHh9H4PHXBkIKAFQChfZVKONyaylJZ5ZjJZTXsZsOm+zztCyMZQqi4Tw4zjbTKO1/zLE+a9xtvfvuFba9NLRQU+FWqJrdCv0K/y5ek0n1kvkUebruixZ4YfxIvuu33Ko158XxubMdNkcXKnt7cnLjZ9L34t0+ihpdIuE/Slbc+dkpzeXsXSKSws9eXgYjtjsO/SzUNRGMJSW5RU67JJebUJPHxMeb+TDptdCLlU43a9U358P7GJSnjbrZmz29+bbtFZpNWuNlJ1XdLYTg047/CS5Yz15vqawAZNPpMOmUlhj2pu6XF/t6fIiU5T/U7AANk8AAAAAAAAAElfQCvoCAXav82z9c/3shJtX+bZ+uf72QhcAAAkAAAAAAAAAAAAGxdxe1dTVraoad5484wsrlzhOOecmvOKy89eR3LjR3bcrdjdtyt23ON2OuM+J88dk9rWaazi07VPa4xk1ucN3Jyiny3YyueerI12ldxuOrLOLndxdz4mfPd1OP618OPqeo/FjJQqNXVuT9+Nktr3ftwb+n1f4Ma5/wBGV76dp6m3WWx1L50zlXCEeVcIqXLavasPPVmBPZ2r2pZqLXdbt3yUVOUVt3uMdu9pcs4SzjHQ8Z02jw/g4IY+1RpJUuL9a+Zpzl3SbMppu7GtshGyvT3ThLnGUIuUZL2NG6du9x7f+E6NVVSlfT6VkIrM3x/SmsLxi9i+DMN9mvbGohrK6Knmu5viwllxSjFydkfVlhfHx8DsjsT3Ri4uUVzjnplejuXVJnC/EPWNZotXjhUai+9Ve63jUt/dr6llpdPjyQb332/3sfPWv7C1NEVK+m2pN4Tsi4pvyWep4TJd4O1dRqNROepfpxbht6Qr2vDhBeCTz9WY07zTPK8Seau5+OPrz+5WSq/y8HQ/si1mod1tSlmiMHOUXzUbJSSjs8m/Sb89vmb/ANpdpb9LqXorK521Rmo7HG3bbGLe1pPr7GcK0/a91dM6a5uELWpWKPoyswsKMpddvXl05vOSzs7tO7T2Kyicq5rxj4rykujXsfI5PqXwy9bqpapSjF7Uq2dc937vbh7eeDexaz8OChV/30Ib75TlKc5SnKb3SlJtyk34tsjLrJ5k3hLLbwuSWXnCXkWnZxVJLgrwACQAAAAAAAAAAAASV9AK+gIBfrfzbf1z/eyAn1v5tv65/vZAFwGAASAAAAAAAAAAAAAAAAAADIdkdt26ZznQ1Gc48NWYzKEW05bM8k3hcyPSdrX1Xceu2yNucuzLcpZ67m/xL2PJ4wYXp8Tcm4puWz25Xh+3tweu57b8Hq7S18r7p3TUVKx7p7ViLlhZkl4ZeX8WeUAyQgoRUY7JbEN27YAB6IAAAAAAAAAAAAAAAAAAJK+gFfQEAm1tMuLby/nn5euyDgy8voAeU9j00ODLy+g4MvL6AE2RQ4MvL6Dgy8voALFDgy8voODLy+gAsUODLy+g4MvL6ACxQ4MvL6Dgy8voALFDgy8voUcH5ACxQ2sbWUAsgrtY2soBYK7WNrKAWCu1jaygFgrtY2soBYK7WNrKAWCu1lGgCbBQAEgAAAAAAkr6AAgH/9k=">
            <a:extLst>
              <a:ext uri="{FF2B5EF4-FFF2-40B4-BE49-F238E27FC236}">
                <a16:creationId xmlns:a16="http://schemas.microsoft.com/office/drawing/2014/main" id="{C45763B1-AB22-70CA-C466-531BD3618757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41288" y="-830263"/>
            <a:ext cx="2628900" cy="17430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endParaRPr lang="es-ES" altLang="es-ES" sz="1400" dirty="0">
              <a:latin typeface="Arial" panose="020B0604020202020204" pitchFamily="34" charset="0"/>
            </a:endParaRPr>
          </a:p>
        </p:txBody>
      </p:sp>
      <p:sp>
        <p:nvSpPr>
          <p:cNvPr id="46082" name="AutoShape 8" descr="data:image/jpg;base64,/9j/4AAQSkZJRgABAQAAAQABAAD/2wCEAAkGBhASDxERDxMQERQQFxYREBIQFxMPDxAQExAVFRUREhMYHSYfGBkkGhUUHy8gIyopLTguFR4xNTMrNSssOCsBCQoKDgwOGg8PGiwgHyQsNC41NTUsKTUvLDQ1LTIvLC0yMiouLCwwNS8tLzIsNDIqKi0sLCwsKS81KjIwKSwpLf/AABEIALcBFAMBIgACEQEDEQH/xAAcAAEAAQUBAQAAAAAAAAAAAAAAAwECBQYHBAj/xAA8EAACAgECAwQHBgYABwEAAAAAAQIDEQQSEyExBQZBUSJSYXGBkbEHFDIzcrIjQmKSodEVQ2NzgsHwJP/EABsBAQACAwEBAAAAAAAAAAAAAAABBQMEBgIH/8QALREAAgIBAwMCBAYDAAAAAAAAAAECEQMEITEFElFBYQaBobETIjJxkfBCweH/2gAMAwEAAhEDEQA/AOdgA7ApwAAAAAAVUn7SgAK7n5sbn5soACu5+bG5+bKAArufmxufmygALlN+b+bK8WXnL5ssABfxZecvmxxZecvmywAF/Fl5y+bHFl5y+bLAAX8WXnL5scWXrS+bLAAScefrS+bHHn60vmyMEUCTjz9aXzY48/Wl82RgUCTjz9aXzY48/Wl82RgUCTjz9aXzY+8z9ef90v8AZGBQJPvE/Xn/AHS/2PvE/Xn/AHS/2RgUgSfeJ+vP+6X+x94n68/7pf7IwKQPRXqZ4/HP+6X+wR19ARSBGCrRQ9AAAAAAAAAAAAAAAAAHoehnwVfj+HKbqUv64wUmvlJf5PLko1b5Jo84APRAPVqOz7IVVWyWIX73W/Phz2y/ybH3b7iR1tW+nV1qUfzKpVvfW/b6XOPk19eRv3bXcSN2g0+khNQlptu2xptP0cTyk/5m8/BHM674k0ulzwwuX+VS2l+VU9915ri9rNzHpJzi5V6bHFAZzvP3cho5qv7xC6z+eFcGuGsfzyb5P+nr7uWcGX+nz49RjWXG7i+NmvukzVlFxdMAHo12hspnstW2W2M8f0zgpx/w0Ze5JqN7v+v7kV6nnAB6IAAAAAAAAAAAAAAAJK+gFfQEAsl1fvKFZdX7yhIAAAAAAAAAAAABUoADZe7Xcz77FurUUxnH8dU1NWRWfxcusfavjg6FZ3Cz2THQqUFZF8XiYezjb228dcbW4nNO5Wmss7Q08a5Sg1PfKUXhxrit0+fk0mviddXfnQfePu/Hhu9b/k7s42cT8OT538S5uoQ1MYYJOajWSlHeNWldLdc8/PyWukjicG5Kr255OUd5u5/3JJW6imdkvw1Vqbs2+s8rEV7+vga6ZfvdpJ16/UwslKbVjalN5lKEsSg2/wBLj8jEHb6B5JaeE8k+9tJ3SS332S/v2K7LSk0lRtH2c0N9oQs38OFEZW2zzsjsS27ZS6YcpR6+TOmaTv3oLrpaeF2H+GM3muE2+X8Ox+K9uPZk4arGk4pvEsblnlLHTK8cZZQp+p/D2LqWZ5ss2n2pRqtvW353ftsZ8Oqlhj2xR6e1NHOq+2qzLlXOUJN9ZNSfpfHr8TzRSys8l4vrheePEusscnmTcnyWW23hLC5v2JL4Fh0UFJRSk96NV87G+di/Zg7uFdDU0W0ylFy2Kak4JrdDmuUscsM2bvt3Alrbq7qZ11tQ4c1NSaklLMWtq9rXyMB9lVnBjqtTdbwqIKMHulit2v0t2PGSjhcufpmzdpd4KNfodVXo7nxVCTUFmu2Shzwovm4ySa5et4HzTqOp6lj6lccjccb7e7s2ip1fdSrbb+FwW+KGF4d1u96vmjkvbPZsaLXVG6u9x5SlVnYpeqpPr8OR4AD6XjjKMUpPufnbf+CodN7AAHsgAAAAAAAAAAAAkr6AV9AQC2fV+9/UtL7PxS97+pYSAAAAAAAAAAAZbu72Zp77eFfe9M5cq5uCnXKXqye5bX5Pp7vHFmyxwweSd0vCb+itkxi5OkeTQ9mWWxulBZWnrd1nsgpRj/7b90WeU7f3U7j16Ou+Ep8b7xiM24cP+GotbMbn6zNG7ydwNNoq99useZZ4VSqTssa8F/E6ecnyOa0fxPpdTqZ4U3VrsqMvzbb7JWqfmtjcyaOcIKX87o0yu6Ud22Uo7ltltbW6Labi8dVyXL2EYB1NI0i+26UsbpOW1KK3NvEV0is+CLAAklsgAASAAACSV8nFQcpOMW3GOXtTfVpebx19hSq6UZKUG4yi8xlFuMoteKa6FgI7VVULKsm0WklbbXVDnKyUYR98pJL6lNLGDnFWylGDeJSglOUV5qLaz7snUu6X2eUV3U6yvUrUQjmdeIKMZScWk873jDfTHVFR1Xq2Hp2JyyNptPt2dN1srSpfNmfDglldI5brNLKq2yqaxKuUoSXtjJp/QhOtd7/s9ptut1k9StNBpSszDfFSUVFyzuXXC5Y6+85Xq4VqclVKU4J4jOceHKS89uXj5jpXVsPUcSljb7kl3bOk/VW1T+TGbBLE6ZCAC4MAAAAAAAAABJX0Ar6AgFLPxS97+pYX2fil739SwkAAAAAAAAAAvqqlKUYRWZTajFecpPCXzZYVTa5rk10a5NEO62B2W3vvotDCjSynO+VUY1WOv+Js2xScpyb5vPgss0z7TFXZfVq6Jq2vUQ27ottRsr5OOH+F7ZReOXiaYVzyx8ceGfM5zQfD2LRZ46jHNuW/ddVK/tvv9Pc28mqlkj2NbensUAB0hqAAAAAAAAAAAAA6b3K7Y0/Z/Z3F1E3v1EpWV0x9KyUI+hFxh4JtN7nhdDmRVvPX3fBLCRW9S6fHqGJYcjajabrl16e2/wBjNhyvFLuXJ03vf21p+0ezXPTzas08o3Tpl6Nih+Gbcf5kt2dyz0OYlU//AL39ShHTenR6fieHHJuN2r5V+nvuM2V5X3PkAAszCAAAAAAAAASV9AK+gIBS5enL9T/cywkv/HL9Uv3MjCAABIAAAAAAKmd7H7syv0Ws1Kz/APm2bF62Hut+UMP4lvdbtTSVWbdbp67qp9ZtN21PzWH6UfNfFeT7X2Z2Xpq6NmnrhGq1b9sU9s1ZFZbz5xwcj8QddydPqEcbTbTUtu1pNNrm79N16m9pdMsu9nzyUN6796js6hy02k0tXFjystalirKziCb5yw1z6L2vpop0Gg1b1mFZuxwT4ura87Nmrkh2S7bsAA3jGAAAAAAAAAAAAAC+qxxkpLDcXlbkpx5ecXlNexkPjYE3ZuhlddVTHrbONa9m6SWfh1Mn3y7DWl1ttUViDxZV4/w5rKWfY9y/8TovcHXaLVR3x0lFOooxvddcYxTkmlOuWOWcS5dV7TKd8rdHTQ9TqtPXe44rhuhGby8uMXJr0Y5zz9pwub4kzQ6lHA8Mtl29tq3JtU/HHHs2WUdJF4e7u97OFlD09o63i2Ss2V1qXSFMVXXBeCSX1fM8x3MG3FOSplc/YAA9EAAAAAAElfQCvoCAL/xy/VL9zIyTUL05/ql+5kYQAAJAAAAAAB6ezoVu6tXPbXuTseG3w08ySS8Wk0va0bx2h9rl3Gj92qhGmD/DZznZH2tPEPZjPxOfArtX0zTayanqI91JpJ8K+X+/2rYywzTxqoujYO+fbFGrvhqaVKErIKN1cusbIck1JcpJxws/09Ea+AbOm08dNijhhdR2V+PRfLj9jxOTnJyYABsHkAAAAAAAAAAAAAAA2zsHvqtFo5VaeG6+6TnZZP8ABWl6MFGP8zwm/Bel4ky+0Gd+ku0uuXE4kXw7opKcbF6UN8VhNbkuaw/YzTihUz6No5zeSUPzuXd3f5Jrin6V448ozrPkSpPbigAC2MAAAAAAAAABJX0Ar6AgDU/mT/VL9zIyTU/mT/VL9zIwuAAASAAAAAAAMgzfdjvPLR2ZcI21S/Mrmk8/1QbXoy/w/H2Yc88kMblij3SXpdX86Z6ik3TdHv7s91fvGg116WZVpKjxzKv+JYl744j8TVdy80fR+j2OuMoQ2KaU9uFBrck8SiuWfM5j9o/ebbbPRUVQpUcK2zbBTsUoqSjBpejHDXPq/YuvFdG+INRrdZkxLHabv9X6Ekk/Tf049Wyw1GljjxqV/Tk58ADuytAAAAAAAAAAAABle6vZq1Gt09L5qU05r/pw9OX+ItfE8Gl1U65xsre2UHmL5Pn7U+TXsZ2ruL27DWUO10wqsqfDslCMYwlLanmD6rljK9vic/1/qObQaZzhC01V3Xa3snVb/Jm1pcUcs6b/AOnJe9fZX3bW309IqW6v/tz9KH+Hj4GJO49+e24aTTq3gwtnN8ODnGMoQltbTm+uOTwl/g4pq9XO2crLHmUnlvCivglyS9iI6B1LNr9Mp5IUkqu/1Ncuq2+bGqwxxTpP/hCADoTVAAAAAAAAAJK+gFfQEArqfzJ/ql+5kRNq/wA2z9c/3shC4AABIAAAAAAB6NBZXG2uVqcoRkpTjHGZRTy4rPnjHxPODzKPcmvJK2Ns7T+0vXWXKyufAjB5hVDDg1/1Mr0/jy8kjHd6e8S1s6rpVqu1Q4du3nXPa8xnHPNdWsPPRczCA0MPS9JglGeLGouKpV4fo/PzvfcySzTkmpO7BXa8Zw8dM+GfLPxXzMnou7GsugrKaLLIPKUoJSWV1XXqbtb3Ft/4JCCrf3mNn3hwx/E9J7HX79m1484mLWdX0ullCMppuUlHlbe78V62eseCc02l6Wc1Bktf3b1dEOJfRZVDKW6aSWX0XXmzGlljy48q7sclJezT+xhcXHZgAq4vCeHh9H4PHXBkIKAFQChfZVKONyaylJZ5ZjJZTXsZsOm+zztCyMZQqi4Tw4zjbTKO1/zLE+a9xtvfvuFba9NLRQU+FWqJrdCv0K/y5ek0n1kvkUebruixZ4YfxIvuu33Ko158XxubMdNkcXKnt7cnLjZ9L34t0+ihpdIuE/Slbc+dkpzeXsXSKSws9eXgYjtjsO/SzUNRGMJSW5RU67JJebUJPHxMeb+TDptdCLlU43a9U358P7GJSnjbrZmz29+bbtFZpNWuNlJ1XdLYTg047/CS5Yz15vqawAZNPpMOmUlhj2pu6XF/t6fIiU5T/U7AANk8AAAAAAAAAElfQCvoCAXav82z9c/3shJtX+bZ+uf72QhcAAAkAAAAAAAAAAAAGxdxe1dTVraoad5484wsrlzhOOecmvOKy89eR3LjR3bcrdjdtyt23ON2OuM+J88dk9rWaazi07VPa4xk1ucN3Jyiny3YyueerI12ldxuOrLOLndxdz4mfPd1OP618OPqeo/FjJQqNXVuT9+Nktr3ftwb+n1f4Ma5/wBGV76dp6m3WWx1L50zlXCEeVcIqXLavasPPVmBPZ2r2pZqLXdbt3yUVOUVt3uMdu9pcs4SzjHQ8Z02jw/g4IY+1RpJUuL9a+Zpzl3SbMppu7GtshGyvT3ThLnGUIuUZL2NG6du9x7f+E6NVVSlfT6VkIrM3x/SmsLxi9i+DMN9mvbGohrK6Knmu5viwllxSjFydkfVlhfHx8DsjsT3Ri4uUVzjnplejuXVJnC/EPWNZotXjhUai+9Ve63jUt/dr6llpdPjyQb332/3sfPWv7C1NEVK+m2pN4Tsi4pvyWep4TJd4O1dRqNROepfpxbht6Qr2vDhBeCTz9WY07zTPK8Seau5+OPrz+5WSq/y8HQ/si1mod1tSlmiMHOUXzUbJSSjs8m/Sb89vmb/ANpdpb9LqXorK521Rmo7HG3bbGLe1pPr7GcK0/a91dM6a5uELWpWKPoyswsKMpddvXl05vOSzs7tO7T2Kyicq5rxj4rykujXsfI5PqXwy9bqpapSjF7Uq2dc937vbh7eeDexaz8OChV/30Ib75TlKc5SnKb3SlJtyk34tsjLrJ5k3hLLbwuSWXnCXkWnZxVJLgrwACQAAAAAAAAAAAASV9AK+gIBfrfzbf1z/eyAn1v5tv65/vZAFwGAASAAAAAAAAAAAAAAAAAADIdkdt26ZznQ1Gc48NWYzKEW05bM8k3hcyPSdrX1Xceu2yNucuzLcpZ67m/xL2PJ4wYXp8Tcm4puWz25Xh+3tweu57b8Hq7S18r7p3TUVKx7p7ViLlhZkl4ZeX8WeUAyQgoRUY7JbEN27YAB6IAAAAAAAAAAAAAAAAAAJK+gFfQEAm1tMuLby/nn5euyDgy8voAeU9j00ODLy+g4MvL6AE2RQ4MvL6Dgy8voALFDgy8voODLy+gAsUODLy+g4MvL6ACxQ4MvL6Dgy8voALFDgy8voUcH5ACxQ2sbWUAsgrtY2soBYK7WNrKAWCu1jaygFgrtY2soBYK7WNrKAWCu1lGgCbBQAEgAAAAAAkr6AAgH/9k=">
            <a:extLst>
              <a:ext uri="{FF2B5EF4-FFF2-40B4-BE49-F238E27FC236}">
                <a16:creationId xmlns:a16="http://schemas.microsoft.com/office/drawing/2014/main" id="{1F9DB89E-8FAE-183C-7E87-624F3003949F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41288" y="-830263"/>
            <a:ext cx="2628900" cy="17430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endParaRPr lang="es-ES" altLang="es-ES" sz="1400" dirty="0">
              <a:latin typeface="Arial" panose="020B0604020202020204" pitchFamily="34" charset="0"/>
            </a:endParaRPr>
          </a:p>
        </p:txBody>
      </p:sp>
      <p:sp>
        <p:nvSpPr>
          <p:cNvPr id="46083" name="AutoShape 10" descr="data:image/jpg;base64,/9j/4AAQSkZJRgABAQAAAQABAAD/2wCEAAkGBhASDxERDxMQERQQFxYREBIQFxMPDxAQExAVFRUREhMYHSYfGBkkGhUUHy8gIyopLTguFR4xNTMrNSssOCsBCQoKDgwOGg8PGiwgHyQsNC41NTUsKTUvLDQ1LTIvLC0yMiouLCwwNS8tLzIsNDIqKi0sLCwsKS81KjIwKSwpLf/AABEIALcBFAMBIgACEQEDEQH/xAAcAAEAAQUBAQAAAAAAAAAAAAAAAwECBQYHBAj/xAA8EAACAgECAwQHBgYABwEAAAAAAQIDEQQSEyExBQZBUSJSYXGBkbEHFDIzcrIjQmKSodEVQ2NzgsHwJP/EABsBAQACAwEBAAAAAAAAAAAAAAABBQMEBgIH/8QALREAAgIBAwMCBAYDAAAAAAAAAAECEQMEITEFElFBYQaBobETIjJxkfBCweH/2gAMAwEAAhEDEQA/AOdgA7ApwAAAAAAVUn7SgAK7n5sbn5soACu5+bG5+bKAArufmxufmygALlN+b+bK8WXnL5ssABfxZecvmxxZecvmywAF/Fl5y+bHFl5y+bLAAX8WXnL5scWXrS+bLAAScefrS+bHHn60vmyMEUCTjz9aXzY48/Wl82RgUCTjz9aXzY48/Wl82RgUCTjz9aXzY+8z9ef90v8AZGBQJPvE/Xn/AHS/2PvE/Xn/AHS/2RgUgSfeJ+vP+6X+x94n68/7pf7IwKQPRXqZ4/HP+6X+wR19ARSBGCrRQ9AAAAAAAAAAAAAAAAAHoehnwVfj+HKbqUv64wUmvlJf5PLko1b5Jo84APRAPVqOz7IVVWyWIX73W/Phz2y/ybH3b7iR1tW+nV1qUfzKpVvfW/b6XOPk19eRv3bXcSN2g0+khNQlptu2xptP0cTyk/5m8/BHM674k0ulzwwuX+VS2l+VU9915ri9rNzHpJzi5V6bHFAZzvP3cho5qv7xC6z+eFcGuGsfzyb5P+nr7uWcGX+nz49RjWXG7i+NmvukzVlFxdMAHo12hspnstW2W2M8f0zgpx/w0Ze5JqN7v+v7kV6nnAB6IAAAAAAAAAAAAAAAJK+gFfQEAsl1fvKFZdX7yhIAAAAAAAAAAAABUoADZe7Xcz77FurUUxnH8dU1NWRWfxcusfavjg6FZ3Cz2THQqUFZF8XiYezjb228dcbW4nNO5Wmss7Q08a5Sg1PfKUXhxrit0+fk0mviddXfnQfePu/Hhu9b/k7s42cT8OT538S5uoQ1MYYJOajWSlHeNWldLdc8/PyWukjicG5Kr255OUd5u5/3JJW6imdkvw1Vqbs2+s8rEV7+vga6ZfvdpJ16/UwslKbVjalN5lKEsSg2/wBLj8jEHb6B5JaeE8k+9tJ3SS332S/v2K7LSk0lRtH2c0N9oQs38OFEZW2zzsjsS27ZS6YcpR6+TOmaTv3oLrpaeF2H+GM3muE2+X8Ox+K9uPZk4arGk4pvEsblnlLHTK8cZZQp+p/D2LqWZ5ss2n2pRqtvW353ftsZ8Oqlhj2xR6e1NHOq+2qzLlXOUJN9ZNSfpfHr8TzRSys8l4vrheePEusscnmTcnyWW23hLC5v2JL4Fh0UFJRSk96NV87G+di/Zg7uFdDU0W0ylFy2Kak4JrdDmuUscsM2bvt3Alrbq7qZ11tQ4c1NSaklLMWtq9rXyMB9lVnBjqtTdbwqIKMHulit2v0t2PGSjhcufpmzdpd4KNfodVXo7nxVCTUFmu2Shzwovm4ySa5et4HzTqOp6lj6lccjccb7e7s2ip1fdSrbb+FwW+KGF4d1u96vmjkvbPZsaLXVG6u9x5SlVnYpeqpPr8OR4AD6XjjKMUpPufnbf+CodN7AAHsgAAAAAAAAAAAAkr6AV9AQC2fV+9/UtL7PxS97+pYSAAAAAAAAAAAZbu72Zp77eFfe9M5cq5uCnXKXqye5bX5Pp7vHFmyxwweSd0vCb+itkxi5OkeTQ9mWWxulBZWnrd1nsgpRj/7b90WeU7f3U7j16Ou+Ep8b7xiM24cP+GotbMbn6zNG7ydwNNoq99useZZ4VSqTssa8F/E6ecnyOa0fxPpdTqZ4U3VrsqMvzbb7JWqfmtjcyaOcIKX87o0yu6Ud22Uo7ltltbW6Labi8dVyXL2EYB1NI0i+26UsbpOW1KK3NvEV0is+CLAAklsgAASAAACSV8nFQcpOMW3GOXtTfVpebx19hSq6UZKUG4yi8xlFuMoteKa6FgI7VVULKsm0WklbbXVDnKyUYR98pJL6lNLGDnFWylGDeJSglOUV5qLaz7snUu6X2eUV3U6yvUrUQjmdeIKMZScWk873jDfTHVFR1Xq2Hp2JyyNptPt2dN1srSpfNmfDglldI5brNLKq2yqaxKuUoSXtjJp/QhOtd7/s9ptut1k9StNBpSszDfFSUVFyzuXXC5Y6+85Xq4VqclVKU4J4jOceHKS89uXj5jpXVsPUcSljb7kl3bOk/VW1T+TGbBLE6ZCAC4MAAAAAAAAABJX0Ar6AgFLPxS97+pYX2fil739SwkAAAAAAAAAAvqqlKUYRWZTajFecpPCXzZYVTa5rk10a5NEO62B2W3vvotDCjSynO+VUY1WOv+Js2xScpyb5vPgss0z7TFXZfVq6Jq2vUQ27ottRsr5OOH+F7ZReOXiaYVzyx8ceGfM5zQfD2LRZ46jHNuW/ddVK/tvv9Pc28mqlkj2NbensUAB0hqAAAAAAAAAAAAA6b3K7Y0/Z/Z3F1E3v1EpWV0x9KyUI+hFxh4JtN7nhdDmRVvPX3fBLCRW9S6fHqGJYcjajabrl16e2/wBjNhyvFLuXJ03vf21p+0ezXPTzas08o3Tpl6Nih+Gbcf5kt2dyz0OYlU//AL39ShHTenR6fieHHJuN2r5V+nvuM2V5X3PkAAszCAAAAAAAAASV9AK+gIBS5enL9T/cywkv/HL9Uv3MjCAABIAAAAAAKmd7H7syv0Ws1Kz/APm2bF62Hut+UMP4lvdbtTSVWbdbp67qp9ZtN21PzWH6UfNfFeT7X2Z2Xpq6NmnrhGq1b9sU9s1ZFZbz5xwcj8QddydPqEcbTbTUtu1pNNrm79N16m9pdMsu9nzyUN6796js6hy02k0tXFjystalirKziCb5yw1z6L2vpop0Gg1b1mFZuxwT4ura87Nmrkh2S7bsAA3jGAAAAAAAAAAAAAC+qxxkpLDcXlbkpx5ecXlNexkPjYE3ZuhlddVTHrbONa9m6SWfh1Mn3y7DWl1ttUViDxZV4/w5rKWfY9y/8TovcHXaLVR3x0lFOooxvddcYxTkmlOuWOWcS5dV7TKd8rdHTQ9TqtPXe44rhuhGby8uMXJr0Y5zz9pwub4kzQ6lHA8Mtl29tq3JtU/HHHs2WUdJF4e7u97OFlD09o63i2Ss2V1qXSFMVXXBeCSX1fM8x3MG3FOSplc/YAA9EAAAAAAElfQCvoCAL/xy/VL9zIyTUL05/ql+5kYQAAJAAAAAAB6ezoVu6tXPbXuTseG3w08ySS8Wk0va0bx2h9rl3Gj92qhGmD/DZznZH2tPEPZjPxOfArtX0zTayanqI91JpJ8K+X+/2rYywzTxqoujYO+fbFGrvhqaVKErIKN1cusbIck1JcpJxws/09Ea+AbOm08dNijhhdR2V+PRfLj9jxOTnJyYABsHkAAAAAAAAAAAAAAA2zsHvqtFo5VaeG6+6TnZZP8ABWl6MFGP8zwm/Bel4ky+0Gd+ku0uuXE4kXw7opKcbF6UN8VhNbkuaw/YzTihUz6No5zeSUPzuXd3f5Jrin6V448ozrPkSpPbigAC2MAAAAAAAAABJX0Ar6AgDU/mT/VL9zIyTU/mT/VL9zIwuAAASAAAAAAAMgzfdjvPLR2ZcI21S/Mrmk8/1QbXoy/w/H2Yc88kMblij3SXpdX86Z6ik3TdHv7s91fvGg116WZVpKjxzKv+JYl744j8TVdy80fR+j2OuMoQ2KaU9uFBrck8SiuWfM5j9o/ebbbPRUVQpUcK2zbBTsUoqSjBpejHDXPq/YuvFdG+INRrdZkxLHabv9X6Ekk/Tf049Wyw1GljjxqV/Tk58ADuytAAAAAAAAAAAABle6vZq1Gt09L5qU05r/pw9OX+ItfE8Gl1U65xsre2UHmL5Pn7U+TXsZ2ruL27DWUO10wqsqfDslCMYwlLanmD6rljK9vic/1/qObQaZzhC01V3Xa3snVb/Jm1pcUcs6b/AOnJe9fZX3bW309IqW6v/tz9KH+Hj4GJO49+e24aTTq3gwtnN8ODnGMoQltbTm+uOTwl/g4pq9XO2crLHmUnlvCivglyS9iI6B1LNr9Mp5IUkqu/1Ncuq2+bGqwxxTpP/hCADoTVAAAAAAAAAJK+gFfQEArqfzJ/ql+5kRNq/wA2z9c/3shC4AABIAAAAAAB6NBZXG2uVqcoRkpTjHGZRTy4rPnjHxPODzKPcmvJK2Ns7T+0vXWXKyufAjB5hVDDg1/1Mr0/jy8kjHd6e8S1s6rpVqu1Q4du3nXPa8xnHPNdWsPPRczCA0MPS9JglGeLGouKpV4fo/PzvfcySzTkmpO7BXa8Zw8dM+GfLPxXzMnou7GsugrKaLLIPKUoJSWV1XXqbtb3Ft/4JCCrf3mNn3hwx/E9J7HX79m1484mLWdX0ullCMppuUlHlbe78V62eseCc02l6Wc1Bktf3b1dEOJfRZVDKW6aSWX0XXmzGlljy48q7sclJezT+xhcXHZgAq4vCeHh9H4PHXBkIKAFQChfZVKONyaylJZ5ZjJZTXsZsOm+zztCyMZQqi4Tw4zjbTKO1/zLE+a9xtvfvuFba9NLRQU+FWqJrdCv0K/y5ek0n1kvkUebruixZ4YfxIvuu33Ko158XxubMdNkcXKnt7cnLjZ9L34t0+ihpdIuE/Slbc+dkpzeXsXSKSws9eXgYjtjsO/SzUNRGMJSW5RU67JJebUJPHxMeb+TDptdCLlU43a9U358P7GJSnjbrZmz29+bbtFZpNWuNlJ1XdLYTg047/CS5Yz15vqawAZNPpMOmUlhj2pu6XF/t6fIiU5T/U7AANk8AAAAAAAAAElfQCvoCAXav82z9c/3shJtX+bZ+uf72QhcAAAkAAAAAAAAAAAAGxdxe1dTVraoad5484wsrlzhOOecmvOKy89eR3LjR3bcrdjdtyt23ON2OuM+J88dk9rWaazi07VPa4xk1ucN3Jyiny3YyueerI12ldxuOrLOLndxdz4mfPd1OP618OPqeo/FjJQqNXVuT9+Nktr3ftwb+n1f4Ma5/wBGV76dp6m3WWx1L50zlXCEeVcIqXLavasPPVmBPZ2r2pZqLXdbt3yUVOUVt3uMdu9pcs4SzjHQ8Z02jw/g4IY+1RpJUuL9a+Zpzl3SbMppu7GtshGyvT3ThLnGUIuUZL2NG6du9x7f+E6NVVSlfT6VkIrM3x/SmsLxi9i+DMN9mvbGohrK6Knmu5viwllxSjFydkfVlhfHx8DsjsT3Ri4uUVzjnplejuXVJnC/EPWNZotXjhUai+9Ve63jUt/dr6llpdPjyQb332/3sfPWv7C1NEVK+m2pN4Tsi4pvyWep4TJd4O1dRqNROepfpxbht6Qr2vDhBeCTz9WY07zTPK8Seau5+OPrz+5WSq/y8HQ/si1mod1tSlmiMHOUXzUbJSSjs8m/Sb89vmb/ANpdpb9LqXorK521Rmo7HG3bbGLe1pPr7GcK0/a91dM6a5uELWpWKPoyswsKMpddvXl05vOSzs7tO7T2Kyicq5rxj4rykujXsfI5PqXwy9bqpapSjF7Uq2dc937vbh7eeDexaz8OChV/30Ib75TlKc5SnKb3SlJtyk34tsjLrJ5k3hLLbwuSWXnCXkWnZxVJLgrwACQAAAAAAAAAAAASV9AK+gIBfrfzbf1z/eyAn1v5tv65/vZAFwGAASAAAAAAAAAAAAAAAAAADIdkdt26ZznQ1Gc48NWYzKEW05bM8k3hcyPSdrX1Xceu2yNucuzLcpZ67m/xL2PJ4wYXp8Tcm4puWz25Xh+3tweu57b8Hq7S18r7p3TUVKx7p7ViLlhZkl4ZeX8WeUAyQgoRUY7JbEN27YAB6IAAAAAAAAAAAAAAAAAAJK+gFfQEAm1tMuLby/nn5euyDgy8voAeU9j00ODLy+g4MvL6AE2RQ4MvL6Dgy8voALFDgy8voODLy+gAsUODLy+g4MvL6ACxQ4MvL6Dgy8voALFDgy8voUcH5ACxQ2sbWUAsgrtY2soBYK7WNrKAWCu1jaygFgrtY2soBYK7WNrKAWCu1lGgCbBQAEgAAAAAAkr6AAgH/9k=">
            <a:extLst>
              <a:ext uri="{FF2B5EF4-FFF2-40B4-BE49-F238E27FC236}">
                <a16:creationId xmlns:a16="http://schemas.microsoft.com/office/drawing/2014/main" id="{082BD30A-9EEC-FDCD-72E4-DE6EFF948738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41288" y="-830263"/>
            <a:ext cx="2628900" cy="17430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endParaRPr lang="es-ES" altLang="es-ES" sz="1400" dirty="0">
              <a:latin typeface="Arial" panose="020B0604020202020204" pitchFamily="34" charset="0"/>
            </a:endParaRPr>
          </a:p>
        </p:txBody>
      </p:sp>
      <p:pic>
        <p:nvPicPr>
          <p:cNvPr id="46084" name="Picture 12" descr="http://www.dwcc.eu/EU%20Flag.jpg">
            <a:extLst>
              <a:ext uri="{FF2B5EF4-FFF2-40B4-BE49-F238E27FC236}">
                <a16:creationId xmlns:a16="http://schemas.microsoft.com/office/drawing/2014/main" id="{04BF18D1-2274-121A-3052-CA5E1700827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4300" y="3938588"/>
            <a:ext cx="1222375" cy="808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6085" name="Picture 2">
            <a:extLst>
              <a:ext uri="{FF2B5EF4-FFF2-40B4-BE49-F238E27FC236}">
                <a16:creationId xmlns:a16="http://schemas.microsoft.com/office/drawing/2014/main" id="{58851545-F1DE-9159-349F-EA94EE551E8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2160" y="617538"/>
            <a:ext cx="1819275" cy="1000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6086" name="7 Rectángulo">
            <a:extLst>
              <a:ext uri="{FF2B5EF4-FFF2-40B4-BE49-F238E27FC236}">
                <a16:creationId xmlns:a16="http://schemas.microsoft.com/office/drawing/2014/main" id="{B585851D-60D8-1DA5-853D-830EFC1B92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0113" y="617538"/>
            <a:ext cx="7127875" cy="32008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5000"/>
              </a:lnSpc>
              <a:spcBef>
                <a:spcPts val="1400"/>
              </a:spcBef>
              <a:spcAft>
                <a:spcPts val="200"/>
              </a:spcAft>
              <a:buClr>
                <a:schemeClr val="accent1"/>
              </a:buClr>
              <a:buSzPct val="80000"/>
              <a:buFont typeface="Arial" panose="020B0604020202020204" pitchFamily="34" charset="0"/>
              <a:buChar char="•"/>
              <a:defRPr sz="2000">
                <a:solidFill>
                  <a:srgbClr val="595959"/>
                </a:solidFill>
                <a:latin typeface="Century Schoolbook" panose="02040604050505020304" pitchFamily="18" charset="0"/>
              </a:defRPr>
            </a:lvl1pPr>
            <a:lvl2pPr marL="742950" indent="-285750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2" charset="2"/>
              <a:buChar char=""/>
              <a:defRPr>
                <a:solidFill>
                  <a:srgbClr val="595959"/>
                </a:solidFill>
                <a:latin typeface="Century Schoolbook" panose="02040604050505020304" pitchFamily="18" charset="0"/>
              </a:defRPr>
            </a:lvl2pPr>
            <a:lvl3pPr marL="1143000" indent="-228600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2" charset="2"/>
              <a:buChar char=""/>
              <a:defRPr sz="1600">
                <a:solidFill>
                  <a:srgbClr val="595959"/>
                </a:solidFill>
                <a:latin typeface="Century Schoolbook" panose="02040604050505020304" pitchFamily="18" charset="0"/>
              </a:defRPr>
            </a:lvl3pPr>
            <a:lvl4pPr marL="1600200" indent="-228600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2" charset="2"/>
              <a:buChar char=""/>
              <a:defRPr sz="1400">
                <a:solidFill>
                  <a:srgbClr val="595959"/>
                </a:solidFill>
                <a:latin typeface="Century Schoolbook" panose="02040604050505020304" pitchFamily="18" charset="0"/>
              </a:defRPr>
            </a:lvl4pPr>
            <a:lvl5pPr marL="2057400" indent="-228600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2" charset="2"/>
              <a:buChar char=""/>
              <a:defRPr sz="1400">
                <a:solidFill>
                  <a:srgbClr val="595959"/>
                </a:solidFill>
                <a:latin typeface="Century Schoolbook" panose="02040604050505020304" pitchFamily="18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2" charset="2"/>
              <a:buChar char=""/>
              <a:defRPr sz="1400">
                <a:solidFill>
                  <a:srgbClr val="595959"/>
                </a:solidFill>
                <a:latin typeface="Century Schoolbook" panose="02040604050505020304" pitchFamily="18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2" charset="2"/>
              <a:buChar char=""/>
              <a:defRPr sz="1400">
                <a:solidFill>
                  <a:srgbClr val="595959"/>
                </a:solidFill>
                <a:latin typeface="Century Schoolbook" panose="02040604050505020304" pitchFamily="18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2" charset="2"/>
              <a:buChar char=""/>
              <a:defRPr sz="1400">
                <a:solidFill>
                  <a:srgbClr val="595959"/>
                </a:solidFill>
                <a:latin typeface="Century Schoolbook" panose="02040604050505020304" pitchFamily="18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2" charset="2"/>
              <a:buChar char=""/>
              <a:defRPr sz="1400">
                <a:solidFill>
                  <a:srgbClr val="595959"/>
                </a:solidFill>
                <a:latin typeface="Century Schoolbook" panose="02040604050505020304" pitchFamily="18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nl-BE" altLang="es-ES" sz="1800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nl-BE" altLang="es-ES" sz="1800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nl-BE" altLang="es-ES" sz="1800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nl-BE" altLang="es-ES" sz="1800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nl-BE" altLang="es-ES" sz="2800" b="1" dirty="0">
              <a:solidFill>
                <a:srgbClr val="002060"/>
              </a:solidFill>
              <a:latin typeface="Arial" panose="020B0604020202020204" pitchFamily="34" charset="0"/>
            </a:endParaRP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nl-BE" altLang="es-ES" sz="2800" b="1" dirty="0">
              <a:solidFill>
                <a:srgbClr val="002060"/>
              </a:solidFill>
              <a:latin typeface="Arial" panose="020B0604020202020204" pitchFamily="34" charset="0"/>
            </a:endParaRP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nl-BE" altLang="es-ES" sz="2800" b="1" dirty="0">
              <a:solidFill>
                <a:srgbClr val="002060"/>
              </a:solidFill>
              <a:latin typeface="Arial" panose="020B0604020202020204" pitchFamily="34" charset="0"/>
            </a:endParaRP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nl-BE" altLang="es-ES" sz="2800" b="1" dirty="0">
                <a:solidFill>
                  <a:srgbClr val="002060"/>
                </a:solidFill>
                <a:latin typeface="Arial" panose="020B0604020202020204" pitchFamily="34" charset="0"/>
              </a:rPr>
              <a:t>THANK  YOU !!!!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nl-BE" altLang="es-ES" sz="1800"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pic>
        <p:nvPicPr>
          <p:cNvPr id="46087" name="Imagen 7">
            <a:extLst>
              <a:ext uri="{FF2B5EF4-FFF2-40B4-BE49-F238E27FC236}">
                <a16:creationId xmlns:a16="http://schemas.microsoft.com/office/drawing/2014/main" id="{243070F1-77AE-C9F0-1B3C-1F263B265B7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704850"/>
            <a:ext cx="23876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6088" name="CuadroTexto 1">
            <a:extLst>
              <a:ext uri="{FF2B5EF4-FFF2-40B4-BE49-F238E27FC236}">
                <a16:creationId xmlns:a16="http://schemas.microsoft.com/office/drawing/2014/main" id="{9496C644-A46D-BB2D-81C8-0DBA8C1867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08625" y="5805488"/>
            <a:ext cx="2592388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s-ES" altLang="en-US" dirty="0">
                <a:solidFill>
                  <a:srgbClr val="002060"/>
                </a:solidFill>
                <a:latin typeface="Arial" panose="020B0604020202020204" pitchFamily="34" charset="0"/>
              </a:rPr>
              <a:t>Fernando de la Puente</a:t>
            </a:r>
          </a:p>
          <a:p>
            <a:pPr eaLnBrk="1" hangingPunct="1"/>
            <a:r>
              <a:rPr lang="es-ES" altLang="en-US" dirty="0">
                <a:solidFill>
                  <a:srgbClr val="002060"/>
                </a:solidFill>
                <a:latin typeface="Arial" panose="020B0604020202020204" pitchFamily="34" charset="0"/>
              </a:rPr>
              <a:t>Land Registrar, </a:t>
            </a:r>
            <a:r>
              <a:rPr lang="es-ES" altLang="en-US" dirty="0" err="1">
                <a:solidFill>
                  <a:srgbClr val="002060"/>
                </a:solidFill>
                <a:latin typeface="Arial" panose="020B0604020202020204" pitchFamily="34" charset="0"/>
              </a:rPr>
              <a:t>Spain</a:t>
            </a:r>
            <a:endParaRPr lang="en-GB" altLang="en-US" dirty="0">
              <a:solidFill>
                <a:srgbClr val="002060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AutoShape 6" descr="data:image/jpg;base64,/9j/4AAQSkZJRgABAQAAAQABAAD/2wCEAAkGBhASDxERDxMQERQQFxYREBIQFxMPDxAQExAVFRUREhMYHSYfGBkkGhUUHy8gIyopLTguFR4xNTMrNSssOCsBCQoKDgwOGg8PGiwgHyQsNC41NTUsKTUvLDQ1LTIvLC0yMiouLCwwNS8tLzIsNDIqKi0sLCwsKS81KjIwKSwpLf/AABEIALcBFAMBIgACEQEDEQH/xAAcAAEAAQUBAQAAAAAAAAAAAAAAAwECBQYHBAj/xAA8EAACAgECAwQHBgYABwEAAAAAAQIDEQQSEyExBQZBUSJSYXGBkbEHFDIzcrIjQmKSodEVQ2NzgsHwJP/EABsBAQACAwEBAAAAAAAAAAAAAAABBQMEBgIH/8QALREAAgIBAwMCBAYDAAAAAAAAAAECEQMEITEFElFBYQaBobETIjJxkfBCweH/2gAMAwEAAhEDEQA/AOdgA7ApwAAAAAAVUn7SgAK7n5sbn5soACu5+bG5+bKAArufmxufmygALlN+b+bK8WXnL5ssABfxZecvmxxZecvmywAF/Fl5y+bHFl5y+bLAAX8WXnL5scWXrS+bLAAScefrS+bHHn60vmyMEUCTjz9aXzY48/Wl82RgUCTjz9aXzY48/Wl82RgUCTjz9aXzY+8z9ef90v8AZGBQJPvE/Xn/AHS/2PvE/Xn/AHS/2RgUgSfeJ+vP+6X+x94n68/7pf7IwKQPRXqZ4/HP+6X+wR19ARSBGCrRQ9AAAAAAAAAAAAAAAAAHoehnwVfj+HKbqUv64wUmvlJf5PLko1b5Jo84APRAPVqOz7IVVWyWIX73W/Phz2y/ybH3b7iR1tW+nV1qUfzKpVvfW/b6XOPk19eRv3bXcSN2g0+khNQlptu2xptP0cTyk/5m8/BHM674k0ulzwwuX+VS2l+VU9915ri9rNzHpJzi5V6bHFAZzvP3cho5qv7xC6z+eFcGuGsfzyb5P+nr7uWcGX+nz49RjWXG7i+NmvukzVlFxdMAHo12hspnstW2W2M8f0zgpx/w0Ze5JqN7v+v7kV6nnAB6IAAAAAAAAAAAAAAAJK+gFfQEAsl1fvKFZdX7yhIAAAAAAAAAAAABUoADZe7Xcz77FurUUxnH8dU1NWRWfxcusfavjg6FZ3Cz2THQqUFZF8XiYezjb228dcbW4nNO5Wmss7Q08a5Sg1PfKUXhxrit0+fk0mviddXfnQfePu/Hhu9b/k7s42cT8OT538S5uoQ1MYYJOajWSlHeNWldLdc8/PyWukjicG5Kr255OUd5u5/3JJW6imdkvw1Vqbs2+s8rEV7+vga6ZfvdpJ16/UwslKbVjalN5lKEsSg2/wBLj8jEHb6B5JaeE8k+9tJ3SS332S/v2K7LSk0lRtH2c0N9oQs38OFEZW2zzsjsS27ZS6YcpR6+TOmaTv3oLrpaeF2H+GM3muE2+X8Ox+K9uPZk4arGk4pvEsblnlLHTK8cZZQp+p/D2LqWZ5ss2n2pRqtvW353ftsZ8Oqlhj2xR6e1NHOq+2qzLlXOUJN9ZNSfpfHr8TzRSys8l4vrheePEusscnmTcnyWW23hLC5v2JL4Fh0UFJRSk96NV87G+di/Zg7uFdDU0W0ylFy2Kak4JrdDmuUscsM2bvt3Alrbq7qZ11tQ4c1NSaklLMWtq9rXyMB9lVnBjqtTdbwqIKMHulit2v0t2PGSjhcufpmzdpd4KNfodVXo7nxVCTUFmu2Shzwovm4ySa5et4HzTqOp6lj6lccjccb7e7s2ip1fdSrbb+FwW+KGF4d1u96vmjkvbPZsaLXVG6u9x5SlVnYpeqpPr8OR4AD6XjjKMUpPufnbf+CodN7AAHsgAAAAAAAAAAAAkr6AV9AQC2fV+9/UtL7PxS97+pYSAAAAAAAAAAAZbu72Zp77eFfe9M5cq5uCnXKXqye5bX5Pp7vHFmyxwweSd0vCb+itkxi5OkeTQ9mWWxulBZWnrd1nsgpRj/7b90WeU7f3U7j16Ou+Ep8b7xiM24cP+GotbMbn6zNG7ydwNNoq99useZZ4VSqTssa8F/E6ecnyOa0fxPpdTqZ4U3VrsqMvzbb7JWqfmtjcyaOcIKX87o0yu6Ud22Uo7ltltbW6Labi8dVyXL2EYB1NI0i+26UsbpOW1KK3NvEV0is+CLAAklsgAASAAACSV8nFQcpOMW3GOXtTfVpebx19hSq6UZKUG4yi8xlFuMoteKa6FgI7VVULKsm0WklbbXVDnKyUYR98pJL6lNLGDnFWylGDeJSglOUV5qLaz7snUu6X2eUV3U6yvUrUQjmdeIKMZScWk873jDfTHVFR1Xq2Hp2JyyNptPt2dN1srSpfNmfDglldI5brNLKq2yqaxKuUoSXtjJp/QhOtd7/s9ptut1k9StNBpSszDfFSUVFyzuXXC5Y6+85Xq4VqclVKU4J4jOceHKS89uXj5jpXVsPUcSljb7kl3bOk/VW1T+TGbBLE6ZCAC4MAAAAAAAAABJX0Ar6AgFLPxS97+pYX2fil739SwkAAAAAAAAAAvqqlKUYRWZTajFecpPCXzZYVTa5rk10a5NEO62B2W3vvotDCjSynO+VUY1WOv+Js2xScpyb5vPgss0z7TFXZfVq6Jq2vUQ27ottRsr5OOH+F7ZReOXiaYVzyx8ceGfM5zQfD2LRZ46jHNuW/ddVK/tvv9Pc28mqlkj2NbensUAB0hqAAAAAAAAAAAAA6b3K7Y0/Z/Z3F1E3v1EpWV0x9KyUI+hFxh4JtN7nhdDmRVvPX3fBLCRW9S6fHqGJYcjajabrl16e2/wBjNhyvFLuXJ03vf21p+0ezXPTzas08o3Tpl6Nih+Gbcf5kt2dyz0OYlU//AL39ShHTenR6fieHHJuN2r5V+nvuM2V5X3PkAAszCAAAAAAAAASV9AK+gIBS5enL9T/cywkv/HL9Uv3MjCAABIAAAAAAKmd7H7syv0Ws1Kz/APm2bF62Hut+UMP4lvdbtTSVWbdbp67qp9ZtN21PzWH6UfNfFeT7X2Z2Xpq6NmnrhGq1b9sU9s1ZFZbz5xwcj8QddydPqEcbTbTUtu1pNNrm79N16m9pdMsu9nzyUN6796js6hy02k0tXFjystalirKziCb5yw1z6L2vpop0Gg1b1mFZuxwT4ura87Nmrkh2S7bsAA3jGAAAAAAAAAAAAAC+qxxkpLDcXlbkpx5ecXlNexkPjYE3ZuhlddVTHrbONa9m6SWfh1Mn3y7DWl1ttUViDxZV4/w5rKWfY9y/8TovcHXaLVR3x0lFOooxvddcYxTkmlOuWOWcS5dV7TKd8rdHTQ9TqtPXe44rhuhGby8uMXJr0Y5zz9pwub4kzQ6lHA8Mtl29tq3JtU/HHHs2WUdJF4e7u97OFlD09o63i2Ss2V1qXSFMVXXBeCSX1fM8x3MG3FOSplc/YAA9EAAAAAAElfQCvoCAL/xy/VL9zIyTUL05/ql+5kYQAAJAAAAAAB6ezoVu6tXPbXuTseG3w08ySS8Wk0va0bx2h9rl3Gj92qhGmD/DZznZH2tPEPZjPxOfArtX0zTayanqI91JpJ8K+X+/2rYywzTxqoujYO+fbFGrvhqaVKErIKN1cusbIck1JcpJxws/09Ea+AbOm08dNijhhdR2V+PRfLj9jxOTnJyYABsHkAAAAAAAAAAAAAAA2zsHvqtFo5VaeG6+6TnZZP8ABWl6MFGP8zwm/Bel4ky+0Gd+ku0uuXE4kXw7opKcbF6UN8VhNbkuaw/YzTihUz6No5zeSUPzuXd3f5Jrin6V448ozrPkSpPbigAC2MAAAAAAAAABJX0Ar6AgDU/mT/VL9zIyTU/mT/VL9zIwuAAASAAAAAAAMgzfdjvPLR2ZcI21S/Mrmk8/1QbXoy/w/H2Yc88kMblij3SXpdX86Z6ik3TdHv7s91fvGg116WZVpKjxzKv+JYl744j8TVdy80fR+j2OuMoQ2KaU9uFBrck8SiuWfM5j9o/ebbbPRUVQpUcK2zbBTsUoqSjBpejHDXPq/YuvFdG+INRrdZkxLHabv9X6Ekk/Tf049Wyw1GljjxqV/Tk58ADuytAAAAAAAAAAAABle6vZq1Gt09L5qU05r/pw9OX+ItfE8Gl1U65xsre2UHmL5Pn7U+TXsZ2ruL27DWUO10wqsqfDslCMYwlLanmD6rljK9vic/1/qObQaZzhC01V3Xa3snVb/Jm1pcUcs6b/AOnJe9fZX3bW309IqW6v/tz9KH+Hj4GJO49+e24aTTq3gwtnN8ODnGMoQltbTm+uOTwl/g4pq9XO2crLHmUnlvCivglyS9iI6B1LNr9Mp5IUkqu/1Ncuq2+bGqwxxTpP/hCADoTVAAAAAAAAAJK+gFfQEArqfzJ/ql+5kRNq/wA2z9c/3shC4AABIAAAAAAB6NBZXG2uVqcoRkpTjHGZRTy4rPnjHxPODzKPcmvJK2Ns7T+0vXWXKyufAjB5hVDDg1/1Mr0/jy8kjHd6e8S1s6rpVqu1Q4du3nXPa8xnHPNdWsPPRczCA0MPS9JglGeLGouKpV4fo/PzvfcySzTkmpO7BXa8Zw8dM+GfLPxXzMnou7GsugrKaLLIPKUoJSWV1XXqbtb3Ft/4JCCrf3mNn3hwx/E9J7HX79m1484mLWdX0ullCMppuUlHlbe78V62eseCc02l6Wc1Bktf3b1dEOJfRZVDKW6aSWX0XXmzGlljy48q7sclJezT+xhcXHZgAq4vCeHh9H4PHXBkIKAFQChfZVKONyaylJZ5ZjJZTXsZsOm+zztCyMZQqi4Tw4zjbTKO1/zLE+a9xtvfvuFba9NLRQU+FWqJrdCv0K/y5ek0n1kvkUebruixZ4YfxIvuu33Ko158XxubMdNkcXKnt7cnLjZ9L34t0+ihpdIuE/Slbc+dkpzeXsXSKSws9eXgYjtjsO/SzUNRGMJSW5RU67JJebUJPHxMeb+TDptdCLlU43a9U358P7GJSnjbrZmz29+bbtFZpNWuNlJ1XdLYTg047/CS5Yz15vqawAZNPpMOmUlhj2pu6XF/t6fIiU5T/U7AANk8AAAAAAAAAElfQCvoCAXav82z9c/3shJtX+bZ+uf72QhcAAAkAAAAAAAAAAAAGxdxe1dTVraoad5484wsrlzhOOecmvOKy89eR3LjR3bcrdjdtyt23ON2OuM+J88dk9rWaazi07VPa4xk1ucN3Jyiny3YyueerI12ldxuOrLOLndxdz4mfPd1OP618OPqeo/FjJQqNXVuT9+Nktr3ftwb+n1f4Ma5/wBGV76dp6m3WWx1L50zlXCEeVcIqXLavasPPVmBPZ2r2pZqLXdbt3yUVOUVt3uMdu9pcs4SzjHQ8Z02jw/g4IY+1RpJUuL9a+Zpzl3SbMppu7GtshGyvT3ThLnGUIuUZL2NG6du9x7f+E6NVVSlfT6VkIrM3x/SmsLxi9i+DMN9mvbGohrK6Knmu5viwllxSjFydkfVlhfHx8DsjsT3Ri4uUVzjnplejuXVJnC/EPWNZotXjhUai+9Ve63jUt/dr6llpdPjyQb332/3sfPWv7C1NEVK+m2pN4Tsi4pvyWep4TJd4O1dRqNROepfpxbht6Qr2vDhBeCTz9WY07zTPK8Seau5+OPrz+5WSq/y8HQ/si1mod1tSlmiMHOUXzUbJSSjs8m/Sb89vmb/ANpdpb9LqXorK521Rmo7HG3bbGLe1pPr7GcK0/a91dM6a5uELWpWKPoyswsKMpddvXl05vOSzs7tO7T2Kyicq5rxj4rykujXsfI5PqXwy9bqpapSjF7Uq2dc937vbh7eeDexaz8OChV/30Ib75TlKc5SnKb3SlJtyk34tsjLrJ5k3hLLbwuSWXnCXkWnZxVJLgrwACQAAAAAAAAAAAASV9AK+gIBfrfzbf1z/eyAn1v5tv65/vZAFwGAASAAAAAAAAAAAAAAAAAADIdkdt26ZznQ1Gc48NWYzKEW05bM8k3hcyPSdrX1Xceu2yNucuzLcpZ67m/xL2PJ4wYXp8Tcm4puWz25Xh+3tweu57b8Hq7S18r7p3TUVKx7p7ViLlhZkl4ZeX8WeUAyQgoRUY7JbEN27YAB6IAAAAAAAAAAAAAAAAAAJK+gFfQEAm1tMuLby/nn5euyDgy8voAeU9j00ODLy+g4MvL6AE2RQ4MvL6Dgy8voALFDgy8voODLy+gAsUODLy+g4MvL6ACxQ4MvL6Dgy8voALFDgy8voUcH5ACxQ2sbWUAsgrtY2soBYK7WNrKAWCu1jaygFgrtY2soBYK7WNrKAWCu1lGgCbBQAEgAAAAAAkr6AAgH/9k=">
            <a:extLst>
              <a:ext uri="{FF2B5EF4-FFF2-40B4-BE49-F238E27FC236}">
                <a16:creationId xmlns:a16="http://schemas.microsoft.com/office/drawing/2014/main" id="{DD70BFD8-40B5-0169-F113-196D05624965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41288" y="-830263"/>
            <a:ext cx="2628900" cy="17430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endParaRPr lang="es-ES" altLang="es-ES" sz="1400" dirty="0">
              <a:latin typeface="Arial" panose="020B0604020202020204" pitchFamily="34" charset="0"/>
            </a:endParaRPr>
          </a:p>
        </p:txBody>
      </p:sp>
      <p:sp>
        <p:nvSpPr>
          <p:cNvPr id="33794" name="AutoShape 8" descr="data:image/jpg;base64,/9j/4AAQSkZJRgABAQAAAQABAAD/2wCEAAkGBhASDxERDxMQERQQFxYREBIQFxMPDxAQExAVFRUREhMYHSYfGBkkGhUUHy8gIyopLTguFR4xNTMrNSssOCsBCQoKDgwOGg8PGiwgHyQsNC41NTUsKTUvLDQ1LTIvLC0yMiouLCwwNS8tLzIsNDIqKi0sLCwsKS81KjIwKSwpLf/AABEIALcBFAMBIgACEQEDEQH/xAAcAAEAAQUBAQAAAAAAAAAAAAAAAwECBQYHBAj/xAA8EAACAgECAwQHBgYABwEAAAAAAQIDEQQSEyExBQZBUSJSYXGBkbEHFDIzcrIjQmKSodEVQ2NzgsHwJP/EABsBAQACAwEBAAAAAAAAAAAAAAABBQMEBgIH/8QALREAAgIBAwMCBAYDAAAAAAAAAAECEQMEITEFElFBYQaBobETIjJxkfBCweH/2gAMAwEAAhEDEQA/AOdgA7ApwAAAAAAVUn7SgAK7n5sbn5soACu5+bG5+bKAArufmxufmygALlN+b+bK8WXnL5ssABfxZecvmxxZecvmywAF/Fl5y+bHFl5y+bLAAX8WXnL5scWXrS+bLAAScefrS+bHHn60vmyMEUCTjz9aXzY48/Wl82RgUCTjz9aXzY48/Wl82RgUCTjz9aXzY+8z9ef90v8AZGBQJPvE/Xn/AHS/2PvE/Xn/AHS/2RgUgSfeJ+vP+6X+x94n68/7pf7IwKQPRXqZ4/HP+6X+wR19ARSBGCrRQ9AAAAAAAAAAAAAAAAAHoehnwVfj+HKbqUv64wUmvlJf5PLko1b5Jo84APRAPVqOz7IVVWyWIX73W/Phz2y/ybH3b7iR1tW+nV1qUfzKpVvfW/b6XOPk19eRv3bXcSN2g0+khNQlptu2xptP0cTyk/5m8/BHM674k0ulzwwuX+VS2l+VU9915ri9rNzHpJzi5V6bHFAZzvP3cho5qv7xC6z+eFcGuGsfzyb5P+nr7uWcGX+nz49RjWXG7i+NmvukzVlFxdMAHo12hspnstW2W2M8f0zgpx/w0Ze5JqN7v+v7kV6nnAB6IAAAAAAAAAAAAAAAJK+gFfQEAsl1fvKFZdX7yhIAAAAAAAAAAAABUoADZe7Xcz77FurUUxnH8dU1NWRWfxcusfavjg6FZ3Cz2THQqUFZF8XiYezjb228dcbW4nNO5Wmss7Q08a5Sg1PfKUXhxrit0+fk0mviddXfnQfePu/Hhu9b/k7s42cT8OT538S5uoQ1MYYJOajWSlHeNWldLdc8/PyWukjicG5Kr255OUd5u5/3JJW6imdkvw1Vqbs2+s8rEV7+vga6ZfvdpJ16/UwslKbVjalN5lKEsSg2/wBLj8jEHb6B5JaeE8k+9tJ3SS332S/v2K7LSk0lRtH2c0N9oQs38OFEZW2zzsjsS27ZS6YcpR6+TOmaTv3oLrpaeF2H+GM3muE2+X8Ox+K9uPZk4arGk4pvEsblnlLHTK8cZZQp+p/D2LqWZ5ss2n2pRqtvW353ftsZ8Oqlhj2xR6e1NHOq+2qzLlXOUJN9ZNSfpfHr8TzRSys8l4vrheePEusscnmTcnyWW23hLC5v2JL4Fh0UFJRSk96NV87G+di/Zg7uFdDU0W0ylFy2Kak4JrdDmuUscsM2bvt3Alrbq7qZ11tQ4c1NSaklLMWtq9rXyMB9lVnBjqtTdbwqIKMHulit2v0t2PGSjhcufpmzdpd4KNfodVXo7nxVCTUFmu2Shzwovm4ySa5et4HzTqOp6lj6lccjccb7e7s2ip1fdSrbb+FwW+KGF4d1u96vmjkvbPZsaLXVG6u9x5SlVnYpeqpPr8OR4AD6XjjKMUpPufnbf+CodN7AAHsgAAAAAAAAAAAAkr6AV9AQC2fV+9/UtL7PxS97+pYSAAAAAAAAAAAZbu72Zp77eFfe9M5cq5uCnXKXqye5bX5Pp7vHFmyxwweSd0vCb+itkxi5OkeTQ9mWWxulBZWnrd1nsgpRj/7b90WeU7f3U7j16Ou+Ep8b7xiM24cP+GotbMbn6zNG7ydwNNoq99useZZ4VSqTssa8F/E6ecnyOa0fxPpdTqZ4U3VrsqMvzbb7JWqfmtjcyaOcIKX87o0yu6Ud22Uo7ltltbW6Labi8dVyXL2EYB1NI0i+26UsbpOW1KK3NvEV0is+CLAAklsgAASAAACSV8nFQcpOMW3GOXtTfVpebx19hSq6UZKUG4yi8xlFuMoteKa6FgI7VVULKsm0WklbbXVDnKyUYR98pJL6lNLGDnFWylGDeJSglOUV5qLaz7snUu6X2eUV3U6yvUrUQjmdeIKMZScWk873jDfTHVFR1Xq2Hp2JyyNptPt2dN1srSpfNmfDglldI5brNLKq2yqaxKuUoSXtjJp/QhOtd7/s9ptut1k9StNBpSszDfFSUVFyzuXXC5Y6+85Xq4VqclVKU4J4jOceHKS89uXj5jpXVsPUcSljb7kl3bOk/VW1T+TGbBLE6ZCAC4MAAAAAAAAABJX0Ar6AgFLPxS97+pYX2fil739SwkAAAAAAAAAAvqqlKUYRWZTajFecpPCXzZYVTa5rk10a5NEO62B2W3vvotDCjSynO+VUY1WOv+Js2xScpyb5vPgss0z7TFXZfVq6Jq2vUQ27ottRsr5OOH+F7ZReOXiaYVzyx8ceGfM5zQfD2LRZ46jHNuW/ddVK/tvv9Pc28mqlkj2NbensUAB0hqAAAAAAAAAAAAA6b3K7Y0/Z/Z3F1E3v1EpWV0x9KyUI+hFxh4JtN7nhdDmRVvPX3fBLCRW9S6fHqGJYcjajabrl16e2/wBjNhyvFLuXJ03vf21p+0ezXPTzas08o3Tpl6Nih+Gbcf5kt2dyz0OYlU//AL39ShHTenR6fieHHJuN2r5V+nvuM2V5X3PkAAszCAAAAAAAAASV9AK+gIBS5enL9T/cywkv/HL9Uv3MjCAABIAAAAAAKmd7H7syv0Ws1Kz/APm2bF62Hut+UMP4lvdbtTSVWbdbp67qp9ZtN21PzWH6UfNfFeT7X2Z2Xpq6NmnrhGq1b9sU9s1ZFZbz5xwcj8QddydPqEcbTbTUtu1pNNrm79N16m9pdMsu9nzyUN6796js6hy02k0tXFjystalirKziCb5yw1z6L2vpop0Gg1b1mFZuxwT4ura87Nmrkh2S7bsAA3jGAAAAAAAAAAAAAC+qxxkpLDcXlbkpx5ecXlNexkPjYE3ZuhlddVTHrbONa9m6SWfh1Mn3y7DWl1ttUViDxZV4/w5rKWfY9y/8TovcHXaLVR3x0lFOooxvddcYxTkmlOuWOWcS5dV7TKd8rdHTQ9TqtPXe44rhuhGby8uMXJr0Y5zz9pwub4kzQ6lHA8Mtl29tq3JtU/HHHs2WUdJF4e7u97OFlD09o63i2Ss2V1qXSFMVXXBeCSX1fM8x3MG3FOSplc/YAA9EAAAAAAElfQCvoCAL/xy/VL9zIyTUL05/ql+5kYQAAJAAAAAAB6ezoVu6tXPbXuTseG3w08ySS8Wk0va0bx2h9rl3Gj92qhGmD/DZznZH2tPEPZjPxOfArtX0zTayanqI91JpJ8K+X+/2rYywzTxqoujYO+fbFGrvhqaVKErIKN1cusbIck1JcpJxws/09Ea+AbOm08dNijhhdR2V+PRfLj9jxOTnJyYABsHkAAAAAAAAAAAAAAA2zsHvqtFo5VaeG6+6TnZZP8ABWl6MFGP8zwm/Bel4ky+0Gd+ku0uuXE4kXw7opKcbF6UN8VhNbkuaw/YzTihUz6No5zeSUPzuXd3f5Jrin6V448ozrPkSpPbigAC2MAAAAAAAAABJX0Ar6AgDU/mT/VL9zIyTU/mT/VL9zIwuAAASAAAAAAAMgzfdjvPLR2ZcI21S/Mrmk8/1QbXoy/w/H2Yc88kMblij3SXpdX86Z6ik3TdHv7s91fvGg116WZVpKjxzKv+JYl744j8TVdy80fR+j2OuMoQ2KaU9uFBrck8SiuWfM5j9o/ebbbPRUVQpUcK2zbBTsUoqSjBpejHDXPq/YuvFdG+INRrdZkxLHabv9X6Ekk/Tf049Wyw1GljjxqV/Tk58ADuytAAAAAAAAAAAABle6vZq1Gt09L5qU05r/pw9OX+ItfE8Gl1U65xsre2UHmL5Pn7U+TXsZ2ruL27DWUO10wqsqfDslCMYwlLanmD6rljK9vic/1/qObQaZzhC01V3Xa3snVb/Jm1pcUcs6b/AOnJe9fZX3bW309IqW6v/tz9KH+Hj4GJO49+e24aTTq3gwtnN8ODnGMoQltbTm+uOTwl/g4pq9XO2crLHmUnlvCivglyS9iI6B1LNr9Mp5IUkqu/1Ncuq2+bGqwxxTpP/hCADoTVAAAAAAAAAJK+gFfQEArqfzJ/ql+5kRNq/wA2z9c/3shC4AABIAAAAAAB6NBZXG2uVqcoRkpTjHGZRTy4rPnjHxPODzKPcmvJK2Ns7T+0vXWXKyufAjB5hVDDg1/1Mr0/jy8kjHd6e8S1s6rpVqu1Q4du3nXPa8xnHPNdWsPPRczCA0MPS9JglGeLGouKpV4fo/PzvfcySzTkmpO7BXa8Zw8dM+GfLPxXzMnou7GsugrKaLLIPKUoJSWV1XXqbtb3Ft/4JCCrf3mNn3hwx/E9J7HX79m1484mLWdX0ullCMppuUlHlbe78V62eseCc02l6Wc1Bktf3b1dEOJfRZVDKW6aSWX0XXmzGlljy48q7sclJezT+xhcXHZgAq4vCeHh9H4PHXBkIKAFQChfZVKONyaylJZ5ZjJZTXsZsOm+zztCyMZQqi4Tw4zjbTKO1/zLE+a9xtvfvuFba9NLRQU+FWqJrdCv0K/y5ek0n1kvkUebruixZ4YfxIvuu33Ko158XxubMdNkcXKnt7cnLjZ9L34t0+ihpdIuE/Slbc+dkpzeXsXSKSws9eXgYjtjsO/SzUNRGMJSW5RU67JJebUJPHxMeb+TDptdCLlU43a9U358P7GJSnjbrZmz29+bbtFZpNWuNlJ1XdLYTg047/CS5Yz15vqawAZNPpMOmUlhj2pu6XF/t6fIiU5T/U7AANk8AAAAAAAAAElfQCvoCAXav82z9c/3shJtX+bZ+uf72QhcAAAkAAAAAAAAAAAAGxdxe1dTVraoad5484wsrlzhOOecmvOKy89eR3LjR3bcrdjdtyt23ON2OuM+J88dk9rWaazi07VPa4xk1ucN3Jyiny3YyueerI12ldxuOrLOLndxdz4mfPd1OP618OPqeo/FjJQqNXVuT9+Nktr3ftwb+n1f4Ma5/wBGV76dp6m3WWx1L50zlXCEeVcIqXLavasPPVmBPZ2r2pZqLXdbt3yUVOUVt3uMdu9pcs4SzjHQ8Z02jw/g4IY+1RpJUuL9a+Zpzl3SbMppu7GtshGyvT3ThLnGUIuUZL2NG6du9x7f+E6NVVSlfT6VkIrM3x/SmsLxi9i+DMN9mvbGohrK6Knmu5viwllxSjFydkfVlhfHx8DsjsT3Ri4uUVzjnplejuXVJnC/EPWNZotXjhUai+9Ve63jUt/dr6llpdPjyQb332/3sfPWv7C1NEVK+m2pN4Tsi4pvyWep4TJd4O1dRqNROepfpxbht6Qr2vDhBeCTz9WY07zTPK8Seau5+OPrz+5WSq/y8HQ/si1mod1tSlmiMHOUXzUbJSSjs8m/Sb89vmb/ANpdpb9LqXorK521Rmo7HG3bbGLe1pPr7GcK0/a91dM6a5uELWpWKPoyswsKMpddvXl05vOSzs7tO7T2Kyicq5rxj4rykujXsfI5PqXwy9bqpapSjF7Uq2dc937vbh7eeDexaz8OChV/30Ib75TlKc5SnKb3SlJtyk34tsjLrJ5k3hLLbwuSWXnCXkWnZxVJLgrwACQAAAAAAAAAAAASV9AK+gIBfrfzbf1z/eyAn1v5tv65/vZAFwGAASAAAAAAAAAAAAAAAAAADIdkdt26ZznQ1Gc48NWYzKEW05bM8k3hcyPSdrX1Xceu2yNucuzLcpZ67m/xL2PJ4wYXp8Tcm4puWz25Xh+3tweu57b8Hq7S18r7p3TUVKx7p7ViLlhZkl4ZeX8WeUAyQgoRUY7JbEN27YAB6IAAAAAAAAAAAAAAAAAAJK+gFfQEAm1tMuLby/nn5euyDgy8voAeU9j00ODLy+g4MvL6AE2RQ4MvL6Dgy8voALFDgy8voODLy+gAsUODLy+g4MvL6ACxQ4MvL6Dgy8voALFDgy8voUcH5ACxQ2sbWUAsgrtY2soBYK7WNrKAWCu1jaygFgrtY2soBYK7WNrKAWCu1lGgCbBQAEgAAAAAAkr6AAgH/9k=">
            <a:extLst>
              <a:ext uri="{FF2B5EF4-FFF2-40B4-BE49-F238E27FC236}">
                <a16:creationId xmlns:a16="http://schemas.microsoft.com/office/drawing/2014/main" id="{8B90639E-31E2-1105-33EC-B23BDE0E20EA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41288" y="-830263"/>
            <a:ext cx="2628900" cy="17430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endParaRPr lang="es-ES" altLang="es-ES" sz="1400" dirty="0">
              <a:latin typeface="Arial" panose="020B0604020202020204" pitchFamily="34" charset="0"/>
            </a:endParaRPr>
          </a:p>
        </p:txBody>
      </p:sp>
      <p:sp>
        <p:nvSpPr>
          <p:cNvPr id="33795" name="AutoShape 10" descr="data:image/jpg;base64,/9j/4AAQSkZJRgABAQAAAQABAAD/2wCEAAkGBhASDxERDxMQERQQFxYREBIQFxMPDxAQExAVFRUREhMYHSYfGBkkGhUUHy8gIyopLTguFR4xNTMrNSssOCsBCQoKDgwOGg8PGiwgHyQsNC41NTUsKTUvLDQ1LTIvLC0yMiouLCwwNS8tLzIsNDIqKi0sLCwsKS81KjIwKSwpLf/AABEIALcBFAMBIgACEQEDEQH/xAAcAAEAAQUBAQAAAAAAAAAAAAAAAwECBQYHBAj/xAA8EAACAgECAwQHBgYABwEAAAAAAQIDEQQSEyExBQZBUSJSYXGBkbEHFDIzcrIjQmKSodEVQ2NzgsHwJP/EABsBAQACAwEBAAAAAAAAAAAAAAABBQMEBgIH/8QALREAAgIBAwMCBAYDAAAAAAAAAAECEQMEITEFElFBYQaBobETIjJxkfBCweH/2gAMAwEAAhEDEQA/AOdgA7ApwAAAAAAVUn7SgAK7n5sbn5soACu5+bG5+bKAArufmxufmygALlN+b+bK8WXnL5ssABfxZecvmxxZecvmywAF/Fl5y+bHFl5y+bLAAX8WXnL5scWXrS+bLAAScefrS+bHHn60vmyMEUCTjz9aXzY48/Wl82RgUCTjz9aXzY48/Wl82RgUCTjz9aXzY+8z9ef90v8AZGBQJPvE/Xn/AHS/2PvE/Xn/AHS/2RgUgSfeJ+vP+6X+x94n68/7pf7IwKQPRXqZ4/HP+6X+wR19ARSBGCrRQ9AAAAAAAAAAAAAAAAAHoehnwVfj+HKbqUv64wUmvlJf5PLko1b5Jo84APRAPVqOz7IVVWyWIX73W/Phz2y/ybH3b7iR1tW+nV1qUfzKpVvfW/b6XOPk19eRv3bXcSN2g0+khNQlptu2xptP0cTyk/5m8/BHM674k0ulzwwuX+VS2l+VU9915ri9rNzHpJzi5V6bHFAZzvP3cho5qv7xC6z+eFcGuGsfzyb5P+nr7uWcGX+nz49RjWXG7i+NmvukzVlFxdMAHo12hspnstW2W2M8f0zgpx/w0Ze5JqN7v+v7kV6nnAB6IAAAAAAAAAAAAAAAJK+gFfQEAsl1fvKFZdX7yhIAAAAAAAAAAAABUoADZe7Xcz77FurUUxnH8dU1NWRWfxcusfavjg6FZ3Cz2THQqUFZF8XiYezjb228dcbW4nNO5Wmss7Q08a5Sg1PfKUXhxrit0+fk0mviddXfnQfePu/Hhu9b/k7s42cT8OT538S5uoQ1MYYJOajWSlHeNWldLdc8/PyWukjicG5Kr255OUd5u5/3JJW6imdkvw1Vqbs2+s8rEV7+vga6ZfvdpJ16/UwslKbVjalN5lKEsSg2/wBLj8jEHb6B5JaeE8k+9tJ3SS332S/v2K7LSk0lRtH2c0N9oQs38OFEZW2zzsjsS27ZS6YcpR6+TOmaTv3oLrpaeF2H+GM3muE2+X8Ox+K9uPZk4arGk4pvEsblnlLHTK8cZZQp+p/D2LqWZ5ss2n2pRqtvW353ftsZ8Oqlhj2xR6e1NHOq+2qzLlXOUJN9ZNSfpfHr8TzRSys8l4vrheePEusscnmTcnyWW23hLC5v2JL4Fh0UFJRSk96NV87G+di/Zg7uFdDU0W0ylFy2Kak4JrdDmuUscsM2bvt3Alrbq7qZ11tQ4c1NSaklLMWtq9rXyMB9lVnBjqtTdbwqIKMHulit2v0t2PGSjhcufpmzdpd4KNfodVXo7nxVCTUFmu2Shzwovm4ySa5et4HzTqOp6lj6lccjccb7e7s2ip1fdSrbb+FwW+KGF4d1u96vmjkvbPZsaLXVG6u9x5SlVnYpeqpPr8OR4AD6XjjKMUpPufnbf+CodN7AAHsgAAAAAAAAAAAAkr6AV9AQC2fV+9/UtL7PxS97+pYSAAAAAAAAAAAZbu72Zp77eFfe9M5cq5uCnXKXqye5bX5Pp7vHFmyxwweSd0vCb+itkxi5OkeTQ9mWWxulBZWnrd1nsgpRj/7b90WeU7f3U7j16Ou+Ep8b7xiM24cP+GotbMbn6zNG7ydwNNoq99useZZ4VSqTssa8F/E6ecnyOa0fxPpdTqZ4U3VrsqMvzbb7JWqfmtjcyaOcIKX87o0yu6Ud22Uo7ltltbW6Labi8dVyXL2EYB1NI0i+26UsbpOW1KK3NvEV0is+CLAAklsgAASAAACSV8nFQcpOMW3GOXtTfVpebx19hSq6UZKUG4yi8xlFuMoteKa6FgI7VVULKsm0WklbbXVDnKyUYR98pJL6lNLGDnFWylGDeJSglOUV5qLaz7snUu6X2eUV3U6yvUrUQjmdeIKMZScWk873jDfTHVFR1Xq2Hp2JyyNptPt2dN1srSpfNmfDglldI5brNLKq2yqaxKuUoSXtjJp/QhOtd7/s9ptut1k9StNBpSszDfFSUVFyzuXXC5Y6+85Xq4VqclVKU4J4jOceHKS89uXj5jpXVsPUcSljb7kl3bOk/VW1T+TGbBLE6ZCAC4MAAAAAAAAABJX0Ar6AgFLPxS97+pYX2fil739SwkAAAAAAAAAAvqqlKUYRWZTajFecpPCXzZYVTa5rk10a5NEO62B2W3vvotDCjSynO+VUY1WOv+Js2xScpyb5vPgss0z7TFXZfVq6Jq2vUQ27ottRsr5OOH+F7ZReOXiaYVzyx8ceGfM5zQfD2LRZ46jHNuW/ddVK/tvv9Pc28mqlkj2NbensUAB0hqAAAAAAAAAAAAA6b3K7Y0/Z/Z3F1E3v1EpWV0x9KyUI+hFxh4JtN7nhdDmRVvPX3fBLCRW9S6fHqGJYcjajabrl16e2/wBjNhyvFLuXJ03vf21p+0ezXPTzas08o3Tpl6Nih+Gbcf5kt2dyz0OYlU//AL39ShHTenR6fieHHJuN2r5V+nvuM2V5X3PkAAszCAAAAAAAAASV9AK+gIBS5enL9T/cywkv/HL9Uv3MjCAABIAAAAAAKmd7H7syv0Ws1Kz/APm2bF62Hut+UMP4lvdbtTSVWbdbp67qp9ZtN21PzWH6UfNfFeT7X2Z2Xpq6NmnrhGq1b9sU9s1ZFZbz5xwcj8QddydPqEcbTbTUtu1pNNrm79N16m9pdMsu9nzyUN6796js6hy02k0tXFjystalirKziCb5yw1z6L2vpop0Gg1b1mFZuxwT4ura87Nmrkh2S7bsAA3jGAAAAAAAAAAAAAC+qxxkpLDcXlbkpx5ecXlNexkPjYE3ZuhlddVTHrbONa9m6SWfh1Mn3y7DWl1ttUViDxZV4/w5rKWfY9y/8TovcHXaLVR3x0lFOooxvddcYxTkmlOuWOWcS5dV7TKd8rdHTQ9TqtPXe44rhuhGby8uMXJr0Y5zz9pwub4kzQ6lHA8Mtl29tq3JtU/HHHs2WUdJF4e7u97OFlD09o63i2Ss2V1qXSFMVXXBeCSX1fM8x3MG3FOSplc/YAA9EAAAAAAElfQCvoCAL/xy/VL9zIyTUL05/ql+5kYQAAJAAAAAAB6ezoVu6tXPbXuTseG3w08ySS8Wk0va0bx2h9rl3Gj92qhGmD/DZznZH2tPEPZjPxOfArtX0zTayanqI91JpJ8K+X+/2rYywzTxqoujYO+fbFGrvhqaVKErIKN1cusbIck1JcpJxws/09Ea+AbOm08dNijhhdR2V+PRfLj9jxOTnJyYABsHkAAAAAAAAAAAAAAA2zsHvqtFo5VaeG6+6TnZZP8ABWl6MFGP8zwm/Bel4ky+0Gd+ku0uuXE4kXw7opKcbF6UN8VhNbkuaw/YzTihUz6No5zeSUPzuXd3f5Jrin6V448ozrPkSpPbigAC2MAAAAAAAAABJX0Ar6AgDU/mT/VL9zIyTU/mT/VL9zIwuAAASAAAAAAAMgzfdjvPLR2ZcI21S/Mrmk8/1QbXoy/w/H2Yc88kMblij3SXpdX86Z6ik3TdHv7s91fvGg116WZVpKjxzKv+JYl744j8TVdy80fR+j2OuMoQ2KaU9uFBrck8SiuWfM5j9o/ebbbPRUVQpUcK2zbBTsUoqSjBpejHDXPq/YuvFdG+INRrdZkxLHabv9X6Ekk/Tf049Wyw1GljjxqV/Tk58ADuytAAAAAAAAAAAABle6vZq1Gt09L5qU05r/pw9OX+ItfE8Gl1U65xsre2UHmL5Pn7U+TXsZ2ruL27DWUO10wqsqfDslCMYwlLanmD6rljK9vic/1/qObQaZzhC01V3Xa3snVb/Jm1pcUcs6b/AOnJe9fZX3bW309IqW6v/tz9KH+Hj4GJO49+e24aTTq3gwtnN8ODnGMoQltbTm+uOTwl/g4pq9XO2crLHmUnlvCivglyS9iI6B1LNr9Mp5IUkqu/1Ncuq2+bGqwxxTpP/hCADoTVAAAAAAAAAJK+gFfQEArqfzJ/ql+5kRNq/wA2z9c/3shC4AABIAAAAAAB6NBZXG2uVqcoRkpTjHGZRTy4rPnjHxPODzKPcmvJK2Ns7T+0vXWXKyufAjB5hVDDg1/1Mr0/jy8kjHd6e8S1s6rpVqu1Q4du3nXPa8xnHPNdWsPPRczCA0MPS9JglGeLGouKpV4fo/PzvfcySzTkmpO7BXa8Zw8dM+GfLPxXzMnou7GsugrKaLLIPKUoJSWV1XXqbtb3Ft/4JCCrf3mNn3hwx/E9J7HX79m1484mLWdX0ullCMppuUlHlbe78V62eseCc02l6Wc1Bktf3b1dEOJfRZVDKW6aSWX0XXmzGlljy48q7sclJezT+xhcXHZgAq4vCeHh9H4PHXBkIKAFQChfZVKONyaylJZ5ZjJZTXsZsOm+zztCyMZQqi4Tw4zjbTKO1/zLE+a9xtvfvuFba9NLRQU+FWqJrdCv0K/y5ek0n1kvkUebruixZ4YfxIvuu33Ko158XxubMdNkcXKnt7cnLjZ9L34t0+ihpdIuE/Slbc+dkpzeXsXSKSws9eXgYjtjsO/SzUNRGMJSW5RU67JJebUJPHxMeb+TDptdCLlU43a9U358P7GJSnjbrZmz29+bbtFZpNWuNlJ1XdLYTg047/CS5Yz15vqawAZNPpMOmUlhj2pu6XF/t6fIiU5T/U7AANk8AAAAAAAAAElfQCvoCAXav82z9c/3shJtX+bZ+uf72QhcAAAkAAAAAAAAAAAAGxdxe1dTVraoad5484wsrlzhOOecmvOKy89eR3LjR3bcrdjdtyt23ON2OuM+J88dk9rWaazi07VPa4xk1ucN3Jyiny3YyueerI12ldxuOrLOLndxdz4mfPd1OP618OPqeo/FjJQqNXVuT9+Nktr3ftwb+n1f4Ma5/wBGV76dp6m3WWx1L50zlXCEeVcIqXLavasPPVmBPZ2r2pZqLXdbt3yUVOUVt3uMdu9pcs4SzjHQ8Z02jw/g4IY+1RpJUuL9a+Zpzl3SbMppu7GtshGyvT3ThLnGUIuUZL2NG6du9x7f+E6NVVSlfT6VkIrM3x/SmsLxi9i+DMN9mvbGohrK6Knmu5viwllxSjFydkfVlhfHx8DsjsT3Ri4uUVzjnplejuXVJnC/EPWNZotXjhUai+9Ve63jUt/dr6llpdPjyQb332/3sfPWv7C1NEVK+m2pN4Tsi4pvyWep4TJd4O1dRqNROepfpxbht6Qr2vDhBeCTz9WY07zTPK8Seau5+OPrz+5WSq/y8HQ/si1mod1tSlmiMHOUXzUbJSSjs8m/Sb89vmb/ANpdpb9LqXorK521Rmo7HG3bbGLe1pPr7GcK0/a91dM6a5uELWpWKPoyswsKMpddvXl05vOSzs7tO7T2Kyicq5rxj4rykujXsfI5PqXwy9bqpapSjF7Uq2dc937vbh7eeDexaz8OChV/30Ib75TlKc5SnKb3SlJtyk34tsjLrJ5k3hLLbwuSWXnCXkWnZxVJLgrwACQAAAAAAAAAAAASV9AK+gIBfrfzbf1z/eyAn1v5tv65/vZAFwGAASAAAAAAAAAAAAAAAAAADIdkdt26ZznQ1Gc48NWYzKEW05bM8k3hcyPSdrX1Xceu2yNucuzLcpZ67m/xL2PJ4wYXp8Tcm4puWz25Xh+3tweu57b8Hq7S18r7p3TUVKx7p7ViLlhZkl4ZeX8WeUAyQgoRUY7JbEN27YAB6IAAAAAAAAAAAAAAAAAAJK+gFfQEAm1tMuLby/nn5euyDgy8voAeU9j00ODLy+g4MvL6AE2RQ4MvL6Dgy8voALFDgy8voODLy+gAsUODLy+g4MvL6ACxQ4MvL6Dgy8voALFDgy8voUcH5ACxQ2sbWUAsgrtY2soBYK7WNrKAWCu1jaygFgrtY2soBYK7WNrKAWCu1lGgCbBQAEgAAAAAAkr6AAgH/9k=">
            <a:extLst>
              <a:ext uri="{FF2B5EF4-FFF2-40B4-BE49-F238E27FC236}">
                <a16:creationId xmlns:a16="http://schemas.microsoft.com/office/drawing/2014/main" id="{A59483DE-6DB4-4301-04EE-3304E8DFFEB2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41288" y="-830263"/>
            <a:ext cx="2628900" cy="17430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endParaRPr lang="es-ES" altLang="es-ES" sz="1400" dirty="0">
              <a:latin typeface="Arial" panose="020B0604020202020204" pitchFamily="34" charset="0"/>
            </a:endParaRPr>
          </a:p>
        </p:txBody>
      </p:sp>
      <p:pic>
        <p:nvPicPr>
          <p:cNvPr id="33796" name="Picture 12" descr="http://www.dwcc.eu/EU%20Flag.jpg">
            <a:extLst>
              <a:ext uri="{FF2B5EF4-FFF2-40B4-BE49-F238E27FC236}">
                <a16:creationId xmlns:a16="http://schemas.microsoft.com/office/drawing/2014/main" id="{DF647FD4-83C4-D688-0EEA-A190EC57C68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33813" y="530225"/>
            <a:ext cx="1079500" cy="71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797" name="Picture 2">
            <a:extLst>
              <a:ext uri="{FF2B5EF4-FFF2-40B4-BE49-F238E27FC236}">
                <a16:creationId xmlns:a16="http://schemas.microsoft.com/office/drawing/2014/main" id="{F09E54B3-F995-CF0F-C3A2-F81FBEA1B9B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94388" y="382588"/>
            <a:ext cx="1624012" cy="893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3798" name="7 Rectángulo">
            <a:extLst>
              <a:ext uri="{FF2B5EF4-FFF2-40B4-BE49-F238E27FC236}">
                <a16:creationId xmlns:a16="http://schemas.microsoft.com/office/drawing/2014/main" id="{0EE97623-3D9C-9CB4-C6E3-F3D9215E1D3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4213" y="1484313"/>
            <a:ext cx="7127875" cy="5078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endParaRPr lang="nl-BE" altLang="es-ES" dirty="0">
              <a:latin typeface="Arial" panose="020B0604020202020204" pitchFamily="34" charset="0"/>
            </a:endParaRPr>
          </a:p>
          <a:p>
            <a:pPr algn="ctr" eaLnBrk="1" hangingPunct="1"/>
            <a:endParaRPr lang="nl-BE" altLang="es-ES" dirty="0">
              <a:latin typeface="Arial" panose="020B0604020202020204" pitchFamily="34" charset="0"/>
            </a:endParaRPr>
          </a:p>
          <a:p>
            <a:pPr algn="ctr" eaLnBrk="1" hangingPunct="1"/>
            <a:endParaRPr lang="nl-BE" altLang="es-ES" sz="2000" b="1" dirty="0">
              <a:solidFill>
                <a:srgbClr val="002060"/>
              </a:solidFill>
              <a:latin typeface="Arial" panose="020B0604020202020204" pitchFamily="34" charset="0"/>
            </a:endParaRPr>
          </a:p>
          <a:p>
            <a:pPr algn="ctr" eaLnBrk="1" hangingPunct="1"/>
            <a:r>
              <a:rPr lang="nl-BE" altLang="es-ES" sz="2000" b="1" dirty="0">
                <a:solidFill>
                  <a:srgbClr val="002060"/>
                </a:solidFill>
                <a:latin typeface="Arial" panose="020B0604020202020204" pitchFamily="34" charset="0"/>
              </a:rPr>
              <a:t> THE TREATIES AND THE PRINCIPLE OF MUTUAL RECOGNITION</a:t>
            </a:r>
          </a:p>
          <a:p>
            <a:pPr algn="ctr" eaLnBrk="1" hangingPunct="1"/>
            <a:endParaRPr lang="nl-BE" altLang="es-ES" sz="2000" b="1" dirty="0">
              <a:solidFill>
                <a:srgbClr val="002060"/>
              </a:solidFill>
              <a:latin typeface="Arial" panose="020B0604020202020204" pitchFamily="34" charset="0"/>
            </a:endParaRPr>
          </a:p>
          <a:p>
            <a:pPr marL="1166813" indent="-360363" eaLnBrk="1" hangingPunct="1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nl-BE" altLang="es-ES" sz="2000" b="1" dirty="0">
                <a:solidFill>
                  <a:srgbClr val="002060"/>
                </a:solidFill>
                <a:latin typeface="Arial" panose="020B0604020202020204" pitchFamily="34" charset="0"/>
              </a:rPr>
              <a:t>The internal market</a:t>
            </a:r>
          </a:p>
          <a:p>
            <a:pPr marL="1166813" indent="-360363" eaLnBrk="1" hangingPunct="1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nl-BE" altLang="es-ES" sz="2000" b="1" dirty="0">
                <a:solidFill>
                  <a:srgbClr val="002060"/>
                </a:solidFill>
                <a:latin typeface="Arial" panose="020B0604020202020204" pitchFamily="34" charset="0"/>
              </a:rPr>
              <a:t>Facilitate transactions</a:t>
            </a:r>
          </a:p>
          <a:p>
            <a:pPr marL="1166813" indent="-360363" eaLnBrk="1" hangingPunct="1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nl-BE" altLang="es-ES" sz="2000" b="1" dirty="0">
                <a:solidFill>
                  <a:srgbClr val="002060"/>
                </a:solidFill>
                <a:latin typeface="Arial" panose="020B0604020202020204" pitchFamily="34" charset="0"/>
              </a:rPr>
              <a:t>Avoid unnecesary expenses</a:t>
            </a:r>
          </a:p>
          <a:p>
            <a:pPr marL="1166813" indent="-360363" eaLnBrk="1" hangingPunct="1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nl-BE" altLang="es-ES" sz="2000" b="1" dirty="0">
                <a:solidFill>
                  <a:srgbClr val="002060"/>
                </a:solidFill>
                <a:latin typeface="Arial" panose="020B0604020202020204" pitchFamily="34" charset="0"/>
              </a:rPr>
              <a:t>Avoid burocratic and non burocratic burdens</a:t>
            </a:r>
          </a:p>
          <a:p>
            <a:pPr eaLnBrk="1" hangingPunct="1">
              <a:lnSpc>
                <a:spcPct val="150000"/>
              </a:lnSpc>
            </a:pPr>
            <a:endParaRPr lang="nl-BE" altLang="es-ES" sz="2000" b="1" dirty="0">
              <a:solidFill>
                <a:srgbClr val="002060"/>
              </a:solidFill>
              <a:latin typeface="Arial" panose="020B0604020202020204" pitchFamily="34" charset="0"/>
            </a:endParaRPr>
          </a:p>
          <a:p>
            <a:pPr eaLnBrk="1" hangingPunct="1"/>
            <a:endParaRPr lang="nl-BE" altLang="es-ES" sz="2000" b="1" dirty="0">
              <a:solidFill>
                <a:srgbClr val="002060"/>
              </a:solidFill>
              <a:latin typeface="Arial" panose="020B0604020202020204" pitchFamily="34" charset="0"/>
            </a:endParaRPr>
          </a:p>
          <a:p>
            <a:pPr algn="ctr" eaLnBrk="1" hangingPunct="1"/>
            <a:endParaRPr lang="nl-BE" altLang="es-ES" sz="2000" dirty="0">
              <a:solidFill>
                <a:srgbClr val="002060"/>
              </a:solidFill>
              <a:latin typeface="Arial" panose="020B0604020202020204" pitchFamily="34" charset="0"/>
            </a:endParaRPr>
          </a:p>
          <a:p>
            <a:pPr algn="ctr" eaLnBrk="1" hangingPunct="1">
              <a:buFont typeface="Wingdings 2" pitchFamily="2" charset="2"/>
              <a:buNone/>
            </a:pPr>
            <a:endParaRPr lang="nl-BE" altLang="es-ES" dirty="0">
              <a:latin typeface="Arial" panose="020B0604020202020204" pitchFamily="34" charset="0"/>
            </a:endParaRPr>
          </a:p>
        </p:txBody>
      </p:sp>
      <p:pic>
        <p:nvPicPr>
          <p:cNvPr id="33799" name="Imagen 7">
            <a:extLst>
              <a:ext uri="{FF2B5EF4-FFF2-40B4-BE49-F238E27FC236}">
                <a16:creationId xmlns:a16="http://schemas.microsoft.com/office/drawing/2014/main" id="{DDF4E8E1-B0B0-FFB9-A516-B9F90B706FA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188" y="530225"/>
            <a:ext cx="2346325" cy="57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AutoShape 6" descr="data:image/jpg;base64,/9j/4AAQSkZJRgABAQAAAQABAAD/2wCEAAkGBhASDxERDxMQERQQFxYREBIQFxMPDxAQExAVFRUREhMYHSYfGBkkGhUUHy8gIyopLTguFR4xNTMrNSssOCsBCQoKDgwOGg8PGiwgHyQsNC41NTUsKTUvLDQ1LTIvLC0yMiouLCwwNS8tLzIsNDIqKi0sLCwsKS81KjIwKSwpLf/AABEIALcBFAMBIgACEQEDEQH/xAAcAAEAAQUBAQAAAAAAAAAAAAAAAwECBQYHBAj/xAA8EAACAgECAwQHBgYABwEAAAAAAQIDEQQSEyExBQZBUSJSYXGBkbEHFDIzcrIjQmKSodEVQ2NzgsHwJP/EABsBAQACAwEBAAAAAAAAAAAAAAABBQMEBgIH/8QALREAAgIBAwMCBAYDAAAAAAAAAAECEQMEITEFElFBYQaBobETIjJxkfBCweH/2gAMAwEAAhEDEQA/AOdgA7ApwAAAAAAVUn7SgAK7n5sbn5soACu5+bG5+bKAArufmxufmygALlN+b+bK8WXnL5ssABfxZecvmxxZecvmywAF/Fl5y+bHFl5y+bLAAX8WXnL5scWXrS+bLAAScefrS+bHHn60vmyMEUCTjz9aXzY48/Wl82RgUCTjz9aXzY48/Wl82RgUCTjz9aXzY+8z9ef90v8AZGBQJPvE/Xn/AHS/2PvE/Xn/AHS/2RgUgSfeJ+vP+6X+x94n68/7pf7IwKQPRXqZ4/HP+6X+wR19ARSBGCrRQ9AAAAAAAAAAAAAAAAAHoehnwVfj+HKbqUv64wUmvlJf5PLko1b5Jo84APRAPVqOz7IVVWyWIX73W/Phz2y/ybH3b7iR1tW+nV1qUfzKpVvfW/b6XOPk19eRv3bXcSN2g0+khNQlptu2xptP0cTyk/5m8/BHM674k0ulzwwuX+VS2l+VU9915ri9rNzHpJzi5V6bHFAZzvP3cho5qv7xC6z+eFcGuGsfzyb5P+nr7uWcGX+nz49RjWXG7i+NmvukzVlFxdMAHo12hspnstW2W2M8f0zgpx/w0Ze5JqN7v+v7kV6nnAB6IAAAAAAAAAAAAAAAJK+gFfQEAsl1fvKFZdX7yhIAAAAAAAAAAAABUoADZe7Xcz77FurUUxnH8dU1NWRWfxcusfavjg6FZ3Cz2THQqUFZF8XiYezjb228dcbW4nNO5Wmss7Q08a5Sg1PfKUXhxrit0+fk0mviddXfnQfePu/Hhu9b/k7s42cT8OT538S5uoQ1MYYJOajWSlHeNWldLdc8/PyWukjicG5Kr255OUd5u5/3JJW6imdkvw1Vqbs2+s8rEV7+vga6ZfvdpJ16/UwslKbVjalN5lKEsSg2/wBLj8jEHb6B5JaeE8k+9tJ3SS332S/v2K7LSk0lRtH2c0N9oQs38OFEZW2zzsjsS27ZS6YcpR6+TOmaTv3oLrpaeF2H+GM3muE2+X8Ox+K9uPZk4arGk4pvEsblnlLHTK8cZZQp+p/D2LqWZ5ss2n2pRqtvW353ftsZ8Oqlhj2xR6e1NHOq+2qzLlXOUJN9ZNSfpfHr8TzRSys8l4vrheePEusscnmTcnyWW23hLC5v2JL4Fh0UFJRSk96NV87G+di/Zg7uFdDU0W0ylFy2Kak4JrdDmuUscsM2bvt3Alrbq7qZ11tQ4c1NSaklLMWtq9rXyMB9lVnBjqtTdbwqIKMHulit2v0t2PGSjhcufpmzdpd4KNfodVXo7nxVCTUFmu2Shzwovm4ySa5et4HzTqOp6lj6lccjccb7e7s2ip1fdSrbb+FwW+KGF4d1u96vmjkvbPZsaLXVG6u9x5SlVnYpeqpPr8OR4AD6XjjKMUpPufnbf+CodN7AAHsgAAAAAAAAAAAAkr6AV9AQC2fV+9/UtL7PxS97+pYSAAAAAAAAAAAZbu72Zp77eFfe9M5cq5uCnXKXqye5bX5Pp7vHFmyxwweSd0vCb+itkxi5OkeTQ9mWWxulBZWnrd1nsgpRj/7b90WeU7f3U7j16Ou+Ep8b7xiM24cP+GotbMbn6zNG7ydwNNoq99useZZ4VSqTssa8F/E6ecnyOa0fxPpdTqZ4U3VrsqMvzbb7JWqfmtjcyaOcIKX87o0yu6Ud22Uo7ltltbW6Labi8dVyXL2EYB1NI0i+26UsbpOW1KK3NvEV0is+CLAAklsgAASAAACSV8nFQcpOMW3GOXtTfVpebx19hSq6UZKUG4yi8xlFuMoteKa6FgI7VVULKsm0WklbbXVDnKyUYR98pJL6lNLGDnFWylGDeJSglOUV5qLaz7snUu6X2eUV3U6yvUrUQjmdeIKMZScWk873jDfTHVFR1Xq2Hp2JyyNptPt2dN1srSpfNmfDglldI5brNLKq2yqaxKuUoSXtjJp/QhOtd7/s9ptut1k9StNBpSszDfFSUVFyzuXXC5Y6+85Xq4VqclVKU4J4jOceHKS89uXj5jpXVsPUcSljb7kl3bOk/VW1T+TGbBLE6ZCAC4MAAAAAAAAABJX0Ar6AgFLPxS97+pYX2fil739SwkAAAAAAAAAAvqqlKUYRWZTajFecpPCXzZYVTa5rk10a5NEO62B2W3vvotDCjSynO+VUY1WOv+Js2xScpyb5vPgss0z7TFXZfVq6Jq2vUQ27ottRsr5OOH+F7ZReOXiaYVzyx8ceGfM5zQfD2LRZ46jHNuW/ddVK/tvv9Pc28mqlkj2NbensUAB0hqAAAAAAAAAAAAA6b3K7Y0/Z/Z3F1E3v1EpWV0x9KyUI+hFxh4JtN7nhdDmRVvPX3fBLCRW9S6fHqGJYcjajabrl16e2/wBjNhyvFLuXJ03vf21p+0ezXPTzas08o3Tpl6Nih+Gbcf5kt2dyz0OYlU//AL39ShHTenR6fieHHJuN2r5V+nvuM2V5X3PkAAszCAAAAAAAAASV9AK+gIBS5enL9T/cywkv/HL9Uv3MjCAABIAAAAAAKmd7H7syv0Ws1Kz/APm2bF62Hut+UMP4lvdbtTSVWbdbp67qp9ZtN21PzWH6UfNfFeT7X2Z2Xpq6NmnrhGq1b9sU9s1ZFZbz5xwcj8QddydPqEcbTbTUtu1pNNrm79N16m9pdMsu9nzyUN6796js6hy02k0tXFjystalirKziCb5yw1z6L2vpop0Gg1b1mFZuxwT4ura87Nmrkh2S7bsAA3jGAAAAAAAAAAAAAC+qxxkpLDcXlbkpx5ecXlNexkPjYE3ZuhlddVTHrbONa9m6SWfh1Mn3y7DWl1ttUViDxZV4/w5rKWfY9y/8TovcHXaLVR3x0lFOooxvddcYxTkmlOuWOWcS5dV7TKd8rdHTQ9TqtPXe44rhuhGby8uMXJr0Y5zz9pwub4kzQ6lHA8Mtl29tq3JtU/HHHs2WUdJF4e7u97OFlD09o63i2Ss2V1qXSFMVXXBeCSX1fM8x3MG3FOSplc/YAA9EAAAAAAElfQCvoCAL/xy/VL9zIyTUL05/ql+5kYQAAJAAAAAAB6ezoVu6tXPbXuTseG3w08ySS8Wk0va0bx2h9rl3Gj92qhGmD/DZznZH2tPEPZjPxOfArtX0zTayanqI91JpJ8K+X+/2rYywzTxqoujYO+fbFGrvhqaVKErIKN1cusbIck1JcpJxws/09Ea+AbOm08dNijhhdR2V+PRfLj9jxOTnJyYABsHkAAAAAAAAAAAAAAA2zsHvqtFo5VaeG6+6TnZZP8ABWl6MFGP8zwm/Bel4ky+0Gd+ku0uuXE4kXw7opKcbF6UN8VhNbkuaw/YzTihUz6No5zeSUPzuXd3f5Jrin6V448ozrPkSpPbigAC2MAAAAAAAAABJX0Ar6AgDU/mT/VL9zIyTU/mT/VL9zIwuAAASAAAAAAAMgzfdjvPLR2ZcI21S/Mrmk8/1QbXoy/w/H2Yc88kMblij3SXpdX86Z6ik3TdHv7s91fvGg116WZVpKjxzKv+JYl744j8TVdy80fR+j2OuMoQ2KaU9uFBrck8SiuWfM5j9o/ebbbPRUVQpUcK2zbBTsUoqSjBpejHDXPq/YuvFdG+INRrdZkxLHabv9X6Ekk/Tf049Wyw1GljjxqV/Tk58ADuytAAAAAAAAAAAABle6vZq1Gt09L5qU05r/pw9OX+ItfE8Gl1U65xsre2UHmL5Pn7U+TXsZ2ruL27DWUO10wqsqfDslCMYwlLanmD6rljK9vic/1/qObQaZzhC01V3Xa3snVb/Jm1pcUcs6b/AOnJe9fZX3bW309IqW6v/tz9KH+Hj4GJO49+e24aTTq3gwtnN8ODnGMoQltbTm+uOTwl/g4pq9XO2crLHmUnlvCivglyS9iI6B1LNr9Mp5IUkqu/1Ncuq2+bGqwxxTpP/hCADoTVAAAAAAAAAJK+gFfQEArqfzJ/ql+5kRNq/wA2z9c/3shC4AABIAAAAAAB6NBZXG2uVqcoRkpTjHGZRTy4rPnjHxPODzKPcmvJK2Ns7T+0vXWXKyufAjB5hVDDg1/1Mr0/jy8kjHd6e8S1s6rpVqu1Q4du3nXPa8xnHPNdWsPPRczCA0MPS9JglGeLGouKpV4fo/PzvfcySzTkmpO7BXa8Zw8dM+GfLPxXzMnou7GsugrKaLLIPKUoJSWV1XXqbtb3Ft/4JCCrf3mNn3hwx/E9J7HX79m1484mLWdX0ullCMppuUlHlbe78V62eseCc02l6Wc1Bktf3b1dEOJfRZVDKW6aSWX0XXmzGlljy48q7sclJezT+xhcXHZgAq4vCeHh9H4PHXBkIKAFQChfZVKONyaylJZ5ZjJZTXsZsOm+zztCyMZQqi4Tw4zjbTKO1/zLE+a9xtvfvuFba9NLRQU+FWqJrdCv0K/y5ek0n1kvkUebruixZ4YfxIvuu33Ko158XxubMdNkcXKnt7cnLjZ9L34t0+ihpdIuE/Slbc+dkpzeXsXSKSws9eXgYjtjsO/SzUNRGMJSW5RU67JJebUJPHxMeb+TDptdCLlU43a9U358P7GJSnjbrZmz29+bbtFZpNWuNlJ1XdLYTg047/CS5Yz15vqawAZNPpMOmUlhj2pu6XF/t6fIiU5T/U7AANk8AAAAAAAAAElfQCvoCAXav82z9c/3shJtX+bZ+uf72QhcAAAkAAAAAAAAAAAAGxdxe1dTVraoad5484wsrlzhOOecmvOKy89eR3LjR3bcrdjdtyt23ON2OuM+J88dk9rWaazi07VPa4xk1ucN3Jyiny3YyueerI12ldxuOrLOLndxdz4mfPd1OP618OPqeo/FjJQqNXVuT9+Nktr3ftwb+n1f4Ma5/wBGV76dp6m3WWx1L50zlXCEeVcIqXLavasPPVmBPZ2r2pZqLXdbt3yUVOUVt3uMdu9pcs4SzjHQ8Z02jw/g4IY+1RpJUuL9a+Zpzl3SbMppu7GtshGyvT3ThLnGUIuUZL2NG6du9x7f+E6NVVSlfT6VkIrM3x/SmsLxi9i+DMN9mvbGohrK6Knmu5viwllxSjFydkfVlhfHx8DsjsT3Ri4uUVzjnplejuXVJnC/EPWNZotXjhUai+9Ve63jUt/dr6llpdPjyQb332/3sfPWv7C1NEVK+m2pN4Tsi4pvyWep4TJd4O1dRqNROepfpxbht6Qr2vDhBeCTz9WY07zTPK8Seau5+OPrz+5WSq/y8HQ/si1mod1tSlmiMHOUXzUbJSSjs8m/Sb89vmb/ANpdpb9LqXorK521Rmo7HG3bbGLe1pPr7GcK0/a91dM6a5uELWpWKPoyswsKMpddvXl05vOSzs7tO7T2Kyicq5rxj4rykujXsfI5PqXwy9bqpapSjF7Uq2dc937vbh7eeDexaz8OChV/30Ib75TlKc5SnKb3SlJtyk34tsjLrJ5k3hLLbwuSWXnCXkWnZxVJLgrwACQAAAAAAAAAAAASV9AK+gIBfrfzbf1z/eyAn1v5tv65/vZAFwGAASAAAAAAAAAAAAAAAAAADIdkdt26ZznQ1Gc48NWYzKEW05bM8k3hcyPSdrX1Xceu2yNucuzLcpZ67m/xL2PJ4wYXp8Tcm4puWz25Xh+3tweu57b8Hq7S18r7p3TUVKx7p7ViLlhZkl4ZeX8WeUAyQgoRUY7JbEN27YAB6IAAAAAAAAAAAAAAAAAAJK+gFfQEAm1tMuLby/nn5euyDgy8voAeU9j00ODLy+g4MvL6AE2RQ4MvL6Dgy8voALFDgy8voODLy+gAsUODLy+g4MvL6ACxQ4MvL6Dgy8voALFDgy8voUcH5ACxQ2sbWUAsgrtY2soBYK7WNrKAWCu1jaygFgrtY2soBYK7WNrKAWCu1lGgCbBQAEgAAAAAAkr6AAgH/9k=">
            <a:extLst>
              <a:ext uri="{FF2B5EF4-FFF2-40B4-BE49-F238E27FC236}">
                <a16:creationId xmlns:a16="http://schemas.microsoft.com/office/drawing/2014/main" id="{0FC3706F-900A-8E4B-8637-B48E22AEAB92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41288" y="-830263"/>
            <a:ext cx="2628900" cy="17430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endParaRPr lang="es-ES" altLang="es-ES" sz="1400" dirty="0">
              <a:latin typeface="Arial" panose="020B0604020202020204" pitchFamily="34" charset="0"/>
            </a:endParaRPr>
          </a:p>
        </p:txBody>
      </p:sp>
      <p:sp>
        <p:nvSpPr>
          <p:cNvPr id="37890" name="AutoShape 8" descr="data:image/jpg;base64,/9j/4AAQSkZJRgABAQAAAQABAAD/2wCEAAkGBhASDxERDxMQERQQFxYREBIQFxMPDxAQExAVFRUREhMYHSYfGBkkGhUUHy8gIyopLTguFR4xNTMrNSssOCsBCQoKDgwOGg8PGiwgHyQsNC41NTUsKTUvLDQ1LTIvLC0yMiouLCwwNS8tLzIsNDIqKi0sLCwsKS81KjIwKSwpLf/AABEIALcBFAMBIgACEQEDEQH/xAAcAAEAAQUBAQAAAAAAAAAAAAAAAwECBQYHBAj/xAA8EAACAgECAwQHBgYABwEAAAAAAQIDEQQSEyExBQZBUSJSYXGBkbEHFDIzcrIjQmKSodEVQ2NzgsHwJP/EABsBAQACAwEBAAAAAAAAAAAAAAABBQMEBgIH/8QALREAAgIBAwMCBAYDAAAAAAAAAAECEQMEITEFElFBYQaBobETIjJxkfBCweH/2gAMAwEAAhEDEQA/AOdgA7ApwAAAAAAVUn7SgAK7n5sbn5soACu5+bG5+bKAArufmxufmygALlN+b+bK8WXnL5ssABfxZecvmxxZecvmywAF/Fl5y+bHFl5y+bLAAX8WXnL5scWXrS+bLAAScefrS+bHHn60vmyMEUCTjz9aXzY48/Wl82RgUCTjz9aXzY48/Wl82RgUCTjz9aXzY+8z9ef90v8AZGBQJPvE/Xn/AHS/2PvE/Xn/AHS/2RgUgSfeJ+vP+6X+x94n68/7pf7IwKQPRXqZ4/HP+6X+wR19ARSBGCrRQ9AAAAAAAAAAAAAAAAAHoehnwVfj+HKbqUv64wUmvlJf5PLko1b5Jo84APRAPVqOz7IVVWyWIX73W/Phz2y/ybH3b7iR1tW+nV1qUfzKpVvfW/b6XOPk19eRv3bXcSN2g0+khNQlptu2xptP0cTyk/5m8/BHM674k0ulzwwuX+VS2l+VU9915ri9rNzHpJzi5V6bHFAZzvP3cho5qv7xC6z+eFcGuGsfzyb5P+nr7uWcGX+nz49RjWXG7i+NmvukzVlFxdMAHo12hspnstW2W2M8f0zgpx/w0Ze5JqN7v+v7kV6nnAB6IAAAAAAAAAAAAAAAJK+gFfQEAsl1fvKFZdX7yhIAAAAAAAAAAAABUoADZe7Xcz77FurUUxnH8dU1NWRWfxcusfavjg6FZ3Cz2THQqUFZF8XiYezjb228dcbW4nNO5Wmss7Q08a5Sg1PfKUXhxrit0+fk0mviddXfnQfePu/Hhu9b/k7s42cT8OT538S5uoQ1MYYJOajWSlHeNWldLdc8/PyWukjicG5Kr255OUd5u5/3JJW6imdkvw1Vqbs2+s8rEV7+vga6ZfvdpJ16/UwslKbVjalN5lKEsSg2/wBLj8jEHb6B5JaeE8k+9tJ3SS332S/v2K7LSk0lRtH2c0N9oQs38OFEZW2zzsjsS27ZS6YcpR6+TOmaTv3oLrpaeF2H+GM3muE2+X8Ox+K9uPZk4arGk4pvEsblnlLHTK8cZZQp+p/D2LqWZ5ss2n2pRqtvW353ftsZ8Oqlhj2xR6e1NHOq+2qzLlXOUJN9ZNSfpfHr8TzRSys8l4vrheePEusscnmTcnyWW23hLC5v2JL4Fh0UFJRSk96NV87G+di/Zg7uFdDU0W0ylFy2Kak4JrdDmuUscsM2bvt3Alrbq7qZ11tQ4c1NSaklLMWtq9rXyMB9lVnBjqtTdbwqIKMHulit2v0t2PGSjhcufpmzdpd4KNfodVXo7nxVCTUFmu2Shzwovm4ySa5et4HzTqOp6lj6lccjccb7e7s2ip1fdSrbb+FwW+KGF4d1u96vmjkvbPZsaLXVG6u9x5SlVnYpeqpPr8OR4AD6XjjKMUpPufnbf+CodN7AAHsgAAAAAAAAAAAAkr6AV9AQC2fV+9/UtL7PxS97+pYSAAAAAAAAAAAZbu72Zp77eFfe9M5cq5uCnXKXqye5bX5Pp7vHFmyxwweSd0vCb+itkxi5OkeTQ9mWWxulBZWnrd1nsgpRj/7b90WeU7f3U7j16Ou+Ep8b7xiM24cP+GotbMbn6zNG7ydwNNoq99useZZ4VSqTssa8F/E6ecnyOa0fxPpdTqZ4U3VrsqMvzbb7JWqfmtjcyaOcIKX87o0yu6Ud22Uo7ltltbW6Labi8dVyXL2EYB1NI0i+26UsbpOW1KK3NvEV0is+CLAAklsgAASAAACSV8nFQcpOMW3GOXtTfVpebx19hSq6UZKUG4yi8xlFuMoteKa6FgI7VVULKsm0WklbbXVDnKyUYR98pJL6lNLGDnFWylGDeJSglOUV5qLaz7snUu6X2eUV3U6yvUrUQjmdeIKMZScWk873jDfTHVFR1Xq2Hp2JyyNptPt2dN1srSpfNmfDglldI5brNLKq2yqaxKuUoSXtjJp/QhOtd7/s9ptut1k9StNBpSszDfFSUVFyzuXXC5Y6+85Xq4VqclVKU4J4jOceHKS89uXj5jpXVsPUcSljb7kl3bOk/VW1T+TGbBLE6ZCAC4MAAAAAAAAABJX0Ar6AgFLPxS97+pYX2fil739SwkAAAAAAAAAAvqqlKUYRWZTajFecpPCXzZYVTa5rk10a5NEO62B2W3vvotDCjSynO+VUY1WOv+Js2xScpyb5vPgss0z7TFXZfVq6Jq2vUQ27ottRsr5OOH+F7ZReOXiaYVzyx8ceGfM5zQfD2LRZ46jHNuW/ddVK/tvv9Pc28mqlkj2NbensUAB0hqAAAAAAAAAAAAA6b3K7Y0/Z/Z3F1E3v1EpWV0x9KyUI+hFxh4JtN7nhdDmRVvPX3fBLCRW9S6fHqGJYcjajabrl16e2/wBjNhyvFLuXJ03vf21p+0ezXPTzas08o3Tpl6Nih+Gbcf5kt2dyz0OYlU//AL39ShHTenR6fieHHJuN2r5V+nvuM2V5X3PkAAszCAAAAAAAAASV9AK+gIBS5enL9T/cywkv/HL9Uv3MjCAABIAAAAAAKmd7H7syv0Ws1Kz/APm2bF62Hut+UMP4lvdbtTSVWbdbp67qp9ZtN21PzWH6UfNfFeT7X2Z2Xpq6NmnrhGq1b9sU9s1ZFZbz5xwcj8QddydPqEcbTbTUtu1pNNrm79N16m9pdMsu9nzyUN6796js6hy02k0tXFjystalirKziCb5yw1z6L2vpop0Gg1b1mFZuxwT4ura87Nmrkh2S7bsAA3jGAAAAAAAAAAAAAC+qxxkpLDcXlbkpx5ecXlNexkPjYE3ZuhlddVTHrbONa9m6SWfh1Mn3y7DWl1ttUViDxZV4/w5rKWfY9y/8TovcHXaLVR3x0lFOooxvddcYxTkmlOuWOWcS5dV7TKd8rdHTQ9TqtPXe44rhuhGby8uMXJr0Y5zz9pwub4kzQ6lHA8Mtl29tq3JtU/HHHs2WUdJF4e7u97OFlD09o63i2Ss2V1qXSFMVXXBeCSX1fM8x3MG3FOSplc/YAA9EAAAAAAElfQCvoCAL/xy/VL9zIyTUL05/ql+5kYQAAJAAAAAAB6ezoVu6tXPbXuTseG3w08ySS8Wk0va0bx2h9rl3Gj92qhGmD/DZznZH2tPEPZjPxOfArtX0zTayanqI91JpJ8K+X+/2rYywzTxqoujYO+fbFGrvhqaVKErIKN1cusbIck1JcpJxws/09Ea+AbOm08dNijhhdR2V+PRfLj9jxOTnJyYABsHkAAAAAAAAAAAAAAA2zsHvqtFo5VaeG6+6TnZZP8ABWl6MFGP8zwm/Bel4ky+0Gd+ku0uuXE4kXw7opKcbF6UN8VhNbkuaw/YzTihUz6No5zeSUPzuXd3f5Jrin6V448ozrPkSpPbigAC2MAAAAAAAAABJX0Ar6AgDU/mT/VL9zIyTU/mT/VL9zIwuAAASAAAAAAAMgzfdjvPLR2ZcI21S/Mrmk8/1QbXoy/w/H2Yc88kMblij3SXpdX86Z6ik3TdHv7s91fvGg116WZVpKjxzKv+JYl744j8TVdy80fR+j2OuMoQ2KaU9uFBrck8SiuWfM5j9o/ebbbPRUVQpUcK2zbBTsUoqSjBpejHDXPq/YuvFdG+INRrdZkxLHabv9X6Ekk/Tf049Wyw1GljjxqV/Tk58ADuytAAAAAAAAAAAABle6vZq1Gt09L5qU05r/pw9OX+ItfE8Gl1U65xsre2UHmL5Pn7U+TXsZ2ruL27DWUO10wqsqfDslCMYwlLanmD6rljK9vic/1/qObQaZzhC01V3Xa3snVb/Jm1pcUcs6b/AOnJe9fZX3bW309IqW6v/tz9KH+Hj4GJO49+e24aTTq3gwtnN8ODnGMoQltbTm+uOTwl/g4pq9XO2crLHmUnlvCivglyS9iI6B1LNr9Mp5IUkqu/1Ncuq2+bGqwxxTpP/hCADoTVAAAAAAAAAJK+gFfQEArqfzJ/ql+5kRNq/wA2z9c/3shC4AABIAAAAAAB6NBZXG2uVqcoRkpTjHGZRTy4rPnjHxPODzKPcmvJK2Ns7T+0vXWXKyufAjB5hVDDg1/1Mr0/jy8kjHd6e8S1s6rpVqu1Q4du3nXPa8xnHPNdWsPPRczCA0MPS9JglGeLGouKpV4fo/PzvfcySzTkmpO7BXa8Zw8dM+GfLPxXzMnou7GsugrKaLLIPKUoJSWV1XXqbtb3Ft/4JCCrf3mNn3hwx/E9J7HX79m1484mLWdX0ullCMppuUlHlbe78V62eseCc02l6Wc1Bktf3b1dEOJfRZVDKW6aSWX0XXmzGlljy48q7sclJezT+xhcXHZgAq4vCeHh9H4PHXBkIKAFQChfZVKONyaylJZ5ZjJZTXsZsOm+zztCyMZQqi4Tw4zjbTKO1/zLE+a9xtvfvuFba9NLRQU+FWqJrdCv0K/y5ek0n1kvkUebruixZ4YfxIvuu33Ko158XxubMdNkcXKnt7cnLjZ9L34t0+ihpdIuE/Slbc+dkpzeXsXSKSws9eXgYjtjsO/SzUNRGMJSW5RU67JJebUJPHxMeb+TDptdCLlU43a9U358P7GJSnjbrZmz29+bbtFZpNWuNlJ1XdLYTg047/CS5Yz15vqawAZNPpMOmUlhj2pu6XF/t6fIiU5T/U7AANk8AAAAAAAAAElfQCvoCAXav82z9c/3shJtX+bZ+uf72QhcAAAkAAAAAAAAAAAAGxdxe1dTVraoad5484wsrlzhOOecmvOKy89eR3LjR3bcrdjdtyt23ON2OuM+J88dk9rWaazi07VPa4xk1ucN3Jyiny3YyueerI12ldxuOrLOLndxdz4mfPd1OP618OPqeo/FjJQqNXVuT9+Nktr3ftwb+n1f4Ma5/wBGV76dp6m3WWx1L50zlXCEeVcIqXLavasPPVmBPZ2r2pZqLXdbt3yUVOUVt3uMdu9pcs4SzjHQ8Z02jw/g4IY+1RpJUuL9a+Zpzl3SbMppu7GtshGyvT3ThLnGUIuUZL2NG6du9x7f+E6NVVSlfT6VkIrM3x/SmsLxi9i+DMN9mvbGohrK6Knmu5viwllxSjFydkfVlhfHx8DsjsT3Ri4uUVzjnplejuXVJnC/EPWNZotXjhUai+9Ve63jUt/dr6llpdPjyQb332/3sfPWv7C1NEVK+m2pN4Tsi4pvyWep4TJd4O1dRqNROepfpxbht6Qr2vDhBeCTz9WY07zTPK8Seau5+OPrz+5WSq/y8HQ/si1mod1tSlmiMHOUXzUbJSSjs8m/Sb89vmb/ANpdpb9LqXorK521Rmo7HG3bbGLe1pPr7GcK0/a91dM6a5uELWpWKPoyswsKMpddvXl05vOSzs7tO7T2Kyicq5rxj4rykujXsfI5PqXwy9bqpapSjF7Uq2dc937vbh7eeDexaz8OChV/30Ib75TlKc5SnKb3SlJtyk34tsjLrJ5k3hLLbwuSWXnCXkWnZxVJLgrwACQAAAAAAAAAAAASV9AK+gIBfrfzbf1z/eyAn1v5tv65/vZAFwGAASAAAAAAAAAAAAAAAAAADIdkdt26ZznQ1Gc48NWYzKEW05bM8k3hcyPSdrX1Xceu2yNucuzLcpZ67m/xL2PJ4wYXp8Tcm4puWz25Xh+3tweu57b8Hq7S18r7p3TUVKx7p7ViLlhZkl4ZeX8WeUAyQgoRUY7JbEN27YAB6IAAAAAAAAAAAAAAAAAAJK+gFfQEAm1tMuLby/nn5euyDgy8voAeU9j00ODLy+g4MvL6AE2RQ4MvL6Dgy8voALFDgy8voODLy+gAsUODLy+g4MvL6ACxQ4MvL6Dgy8voALFDgy8voUcH5ACxQ2sbWUAsgrtY2soBYK7WNrKAWCu1jaygFgrtY2soBYK7WNrKAWCu1lGgCbBQAEgAAAAAAkr6AAgH/9k=">
            <a:extLst>
              <a:ext uri="{FF2B5EF4-FFF2-40B4-BE49-F238E27FC236}">
                <a16:creationId xmlns:a16="http://schemas.microsoft.com/office/drawing/2014/main" id="{0C7D0681-4748-DED8-602A-F9B272DE2087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41288" y="-830263"/>
            <a:ext cx="2628900" cy="17430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endParaRPr lang="es-ES" altLang="es-ES" sz="1400" dirty="0">
              <a:latin typeface="Arial" panose="020B0604020202020204" pitchFamily="34" charset="0"/>
            </a:endParaRPr>
          </a:p>
        </p:txBody>
      </p:sp>
      <p:sp>
        <p:nvSpPr>
          <p:cNvPr id="37891" name="AutoShape 10" descr="data:image/jpg;base64,/9j/4AAQSkZJRgABAQAAAQABAAD/2wCEAAkGBhASDxERDxMQERQQFxYREBIQFxMPDxAQExAVFRUREhMYHSYfGBkkGhUUHy8gIyopLTguFR4xNTMrNSssOCsBCQoKDgwOGg8PGiwgHyQsNC41NTUsKTUvLDQ1LTIvLC0yMiouLCwwNS8tLzIsNDIqKi0sLCwsKS81KjIwKSwpLf/AABEIALcBFAMBIgACEQEDEQH/xAAcAAEAAQUBAQAAAAAAAAAAAAAAAwECBQYHBAj/xAA8EAACAgECAwQHBgYABwEAAAAAAQIDEQQSEyExBQZBUSJSYXGBkbEHFDIzcrIjQmKSodEVQ2NzgsHwJP/EABsBAQACAwEBAAAAAAAAAAAAAAABBQMEBgIH/8QALREAAgIBAwMCBAYDAAAAAAAAAAECEQMEITEFElFBYQaBobETIjJxkfBCweH/2gAMAwEAAhEDEQA/AOdgA7ApwAAAAAAVUn7SgAK7n5sbn5soACu5+bG5+bKAArufmxufmygALlN+b+bK8WXnL5ssABfxZecvmxxZecvmywAF/Fl5y+bHFl5y+bLAAX8WXnL5scWXrS+bLAAScefrS+bHHn60vmyMEUCTjz9aXzY48/Wl82RgUCTjz9aXzY48/Wl82RgUCTjz9aXzY+8z9ef90v8AZGBQJPvE/Xn/AHS/2PvE/Xn/AHS/2RgUgSfeJ+vP+6X+x94n68/7pf7IwKQPRXqZ4/HP+6X+wR19ARSBGCrRQ9AAAAAAAAAAAAAAAAAHoehnwVfj+HKbqUv64wUmvlJf5PLko1b5Jo84APRAPVqOz7IVVWyWIX73W/Phz2y/ybH3b7iR1tW+nV1qUfzKpVvfW/b6XOPk19eRv3bXcSN2g0+khNQlptu2xptP0cTyk/5m8/BHM674k0ulzwwuX+VS2l+VU9915ri9rNzHpJzi5V6bHFAZzvP3cho5qv7xC6z+eFcGuGsfzyb5P+nr7uWcGX+nz49RjWXG7i+NmvukzVlFxdMAHo12hspnstW2W2M8f0zgpx/w0Ze5JqN7v+v7kV6nnAB6IAAAAAAAAAAAAAAAJK+gFfQEAsl1fvKFZdX7yhIAAAAAAAAAAAABUoADZe7Xcz77FurUUxnH8dU1NWRWfxcusfavjg6FZ3Cz2THQqUFZF8XiYezjb228dcbW4nNO5Wmss7Q08a5Sg1PfKUXhxrit0+fk0mviddXfnQfePu/Hhu9b/k7s42cT8OT538S5uoQ1MYYJOajWSlHeNWldLdc8/PyWukjicG5Kr255OUd5u5/3JJW6imdkvw1Vqbs2+s8rEV7+vga6ZfvdpJ16/UwslKbVjalN5lKEsSg2/wBLj8jEHb6B5JaeE8k+9tJ3SS332S/v2K7LSk0lRtH2c0N9oQs38OFEZW2zzsjsS27ZS6YcpR6+TOmaTv3oLrpaeF2H+GM3muE2+X8Ox+K9uPZk4arGk4pvEsblnlLHTK8cZZQp+p/D2LqWZ5ss2n2pRqtvW353ftsZ8Oqlhj2xR6e1NHOq+2qzLlXOUJN9ZNSfpfHr8TzRSys8l4vrheePEusscnmTcnyWW23hLC5v2JL4Fh0UFJRSk96NV87G+di/Zg7uFdDU0W0ylFy2Kak4JrdDmuUscsM2bvt3Alrbq7qZ11tQ4c1NSaklLMWtq9rXyMB9lVnBjqtTdbwqIKMHulit2v0t2PGSjhcufpmzdpd4KNfodVXo7nxVCTUFmu2Shzwovm4ySa5et4HzTqOp6lj6lccjccb7e7s2ip1fdSrbb+FwW+KGF4d1u96vmjkvbPZsaLXVG6u9x5SlVnYpeqpPr8OR4AD6XjjKMUpPufnbf+CodN7AAHsgAAAAAAAAAAAAkr6AV9AQC2fV+9/UtL7PxS97+pYSAAAAAAAAAAAZbu72Zp77eFfe9M5cq5uCnXKXqye5bX5Pp7vHFmyxwweSd0vCb+itkxi5OkeTQ9mWWxulBZWnrd1nsgpRj/7b90WeU7f3U7j16Ou+Ep8b7xiM24cP+GotbMbn6zNG7ydwNNoq99useZZ4VSqTssa8F/E6ecnyOa0fxPpdTqZ4U3VrsqMvzbb7JWqfmtjcyaOcIKX87o0yu6Ud22Uo7ltltbW6Labi8dVyXL2EYB1NI0i+26UsbpOW1KK3NvEV0is+CLAAklsgAASAAACSV8nFQcpOMW3GOXtTfVpebx19hSq6UZKUG4yi8xlFuMoteKa6FgI7VVULKsm0WklbbXVDnKyUYR98pJL6lNLGDnFWylGDeJSglOUV5qLaz7snUu6X2eUV3U6yvUrUQjmdeIKMZScWk873jDfTHVFR1Xq2Hp2JyyNptPt2dN1srSpfNmfDglldI5brNLKq2yqaxKuUoSXtjJp/QhOtd7/s9ptut1k9StNBpSszDfFSUVFyzuXXC5Y6+85Xq4VqclVKU4J4jOceHKS89uXj5jpXVsPUcSljb7kl3bOk/VW1T+TGbBLE6ZCAC4MAAAAAAAAABJX0Ar6AgFLPxS97+pYX2fil739SwkAAAAAAAAAAvqqlKUYRWZTajFecpPCXzZYVTa5rk10a5NEO62B2W3vvotDCjSynO+VUY1WOv+Js2xScpyb5vPgss0z7TFXZfVq6Jq2vUQ27ottRsr5OOH+F7ZReOXiaYVzyx8ceGfM5zQfD2LRZ46jHNuW/ddVK/tvv9Pc28mqlkj2NbensUAB0hqAAAAAAAAAAAAA6b3K7Y0/Z/Z3F1E3v1EpWV0x9KyUI+hFxh4JtN7nhdDmRVvPX3fBLCRW9S6fHqGJYcjajabrl16e2/wBjNhyvFLuXJ03vf21p+0ezXPTzas08o3Tpl6Nih+Gbcf5kt2dyz0OYlU//AL39ShHTenR6fieHHJuN2r5V+nvuM2V5X3PkAAszCAAAAAAAAASV9AK+gIBS5enL9T/cywkv/HL9Uv3MjCAABIAAAAAAKmd7H7syv0Ws1Kz/APm2bF62Hut+UMP4lvdbtTSVWbdbp67qp9ZtN21PzWH6UfNfFeT7X2Z2Xpq6NmnrhGq1b9sU9s1ZFZbz5xwcj8QddydPqEcbTbTUtu1pNNrm79N16m9pdMsu9nzyUN6796js6hy02k0tXFjystalirKziCb5yw1z6L2vpop0Gg1b1mFZuxwT4ura87Nmrkh2S7bsAA3jGAAAAAAAAAAAAAC+qxxkpLDcXlbkpx5ecXlNexkPjYE3ZuhlddVTHrbONa9m6SWfh1Mn3y7DWl1ttUViDxZV4/w5rKWfY9y/8TovcHXaLVR3x0lFOooxvddcYxTkmlOuWOWcS5dV7TKd8rdHTQ9TqtPXe44rhuhGby8uMXJr0Y5zz9pwub4kzQ6lHA8Mtl29tq3JtU/HHHs2WUdJF4e7u97OFlD09o63i2Ss2V1qXSFMVXXBeCSX1fM8x3MG3FOSplc/YAA9EAAAAAAElfQCvoCAL/xy/VL9zIyTUL05/ql+5kYQAAJAAAAAAB6ezoVu6tXPbXuTseG3w08ySS8Wk0va0bx2h9rl3Gj92qhGmD/DZznZH2tPEPZjPxOfArtX0zTayanqI91JpJ8K+X+/2rYywzTxqoujYO+fbFGrvhqaVKErIKN1cusbIck1JcpJxws/09Ea+AbOm08dNijhhdR2V+PRfLj9jxOTnJyYABsHkAAAAAAAAAAAAAAA2zsHvqtFo5VaeG6+6TnZZP8ABWl6MFGP8zwm/Bel4ky+0Gd+ku0uuXE4kXw7opKcbF6UN8VhNbkuaw/YzTihUz6No5zeSUPzuXd3f5Jrin6V448ozrPkSpPbigAC2MAAAAAAAAABJX0Ar6AgDU/mT/VL9zIyTU/mT/VL9zIwuAAASAAAAAAAMgzfdjvPLR2ZcI21S/Mrmk8/1QbXoy/w/H2Yc88kMblij3SXpdX86Z6ik3TdHv7s91fvGg116WZVpKjxzKv+JYl744j8TVdy80fR+j2OuMoQ2KaU9uFBrck8SiuWfM5j9o/ebbbPRUVQpUcK2zbBTsUoqSjBpejHDXPq/YuvFdG+INRrdZkxLHabv9X6Ekk/Tf049Wyw1GljjxqV/Tk58ADuytAAAAAAAAAAAABle6vZq1Gt09L5qU05r/pw9OX+ItfE8Gl1U65xsre2UHmL5Pn7U+TXsZ2ruL27DWUO10wqsqfDslCMYwlLanmD6rljK9vic/1/qObQaZzhC01V3Xa3snVb/Jm1pcUcs6b/AOnJe9fZX3bW309IqW6v/tz9KH+Hj4GJO49+e24aTTq3gwtnN8ODnGMoQltbTm+uOTwl/g4pq9XO2crLHmUnlvCivglyS9iI6B1LNr9Mp5IUkqu/1Ncuq2+bGqwxxTpP/hCADoTVAAAAAAAAAJK+gFfQEArqfzJ/ql+5kRNq/wA2z9c/3shC4AABIAAAAAAB6NBZXG2uVqcoRkpTjHGZRTy4rPnjHxPODzKPcmvJK2Ns7T+0vXWXKyufAjB5hVDDg1/1Mr0/jy8kjHd6e8S1s6rpVqu1Q4du3nXPa8xnHPNdWsPPRczCA0MPS9JglGeLGouKpV4fo/PzvfcySzTkmpO7BXa8Zw8dM+GfLPxXzMnou7GsugrKaLLIPKUoJSWV1XXqbtb3Ft/4JCCrf3mNn3hwx/E9J7HX79m1484mLWdX0ullCMppuUlHlbe78V62eseCc02l6Wc1Bktf3b1dEOJfRZVDKW6aSWX0XXmzGlljy48q7sclJezT+xhcXHZgAq4vCeHh9H4PHXBkIKAFQChfZVKONyaylJZ5ZjJZTXsZsOm+zztCyMZQqi4Tw4zjbTKO1/zLE+a9xtvfvuFba9NLRQU+FWqJrdCv0K/y5ek0n1kvkUebruixZ4YfxIvuu33Ko158XxubMdNkcXKnt7cnLjZ9L34t0+ihpdIuE/Slbc+dkpzeXsXSKSws9eXgYjtjsO/SzUNRGMJSW5RU67JJebUJPHxMeb+TDptdCLlU43a9U358P7GJSnjbrZmz29+bbtFZpNWuNlJ1XdLYTg047/CS5Yz15vqawAZNPpMOmUlhj2pu6XF/t6fIiU5T/U7AANk8AAAAAAAAAElfQCvoCAXav82z9c/3shJtX+bZ+uf72QhcAAAkAAAAAAAAAAAAGxdxe1dTVraoad5484wsrlzhOOecmvOKy89eR3LjR3bcrdjdtyt23ON2OuM+J88dk9rWaazi07VPa4xk1ucN3Jyiny3YyueerI12ldxuOrLOLndxdz4mfPd1OP618OPqeo/FjJQqNXVuT9+Nktr3ftwb+n1f4Ma5/wBGV76dp6m3WWx1L50zlXCEeVcIqXLavasPPVmBPZ2r2pZqLXdbt3yUVOUVt3uMdu9pcs4SzjHQ8Z02jw/g4IY+1RpJUuL9a+Zpzl3SbMppu7GtshGyvT3ThLnGUIuUZL2NG6du9x7f+E6NVVSlfT6VkIrM3x/SmsLxi9i+DMN9mvbGohrK6Knmu5viwllxSjFydkfVlhfHx8DsjsT3Ri4uUVzjnplejuXVJnC/EPWNZotXjhUai+9Ve63jUt/dr6llpdPjyQb332/3sfPWv7C1NEVK+m2pN4Tsi4pvyWep4TJd4O1dRqNROepfpxbht6Qr2vDhBeCTz9WY07zTPK8Seau5+OPrz+5WSq/y8HQ/si1mod1tSlmiMHOUXzUbJSSjs8m/Sb89vmb/ANpdpb9LqXorK521Rmo7HG3bbGLe1pPr7GcK0/a91dM6a5uELWpWKPoyswsKMpddvXl05vOSzs7tO7T2Kyicq5rxj4rykujXsfI5PqXwy9bqpapSjF7Uq2dc937vbh7eeDexaz8OChV/30Ib75TlKc5SnKb3SlJtyk34tsjLrJ5k3hLLbwuSWXnCXkWnZxVJLgrwACQAAAAAAAAAAAASV9AK+gIBfrfzbf1z/eyAn1v5tv65/vZAFwGAASAAAAAAAAAAAAAAAAAADIdkdt26ZznQ1Gc48NWYzKEW05bM8k3hcyPSdrX1Xceu2yNucuzLcpZ67m/xL2PJ4wYXp8Tcm4puWz25Xh+3tweu57b8Hq7S18r7p3TUVKx7p7ViLlhZkl4ZeX8WeUAyQgoRUY7JbEN27YAB6IAAAAAAAAAAAAAAAAAAJK+gFfQEAm1tMuLby/nn5euyDgy8voAeU9j00ODLy+g4MvL6AE2RQ4MvL6Dgy8voALFDgy8voODLy+gAsUODLy+g4MvL6ACxQ4MvL6Dgy8voALFDgy8voUcH5ACxQ2sbWUAsgrtY2soBYK7WNrKAWCu1jaygFgrtY2soBYK7WNrKAWCu1lGgCbBQAEgAAAAAAkr6AAgH/9k=">
            <a:extLst>
              <a:ext uri="{FF2B5EF4-FFF2-40B4-BE49-F238E27FC236}">
                <a16:creationId xmlns:a16="http://schemas.microsoft.com/office/drawing/2014/main" id="{32358966-21BE-64A0-B1B2-747B2ED479BD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41288" y="-830263"/>
            <a:ext cx="2628900" cy="17430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endParaRPr lang="es-ES" altLang="es-ES" sz="1400" dirty="0">
              <a:latin typeface="Arial" panose="020B0604020202020204" pitchFamily="34" charset="0"/>
            </a:endParaRPr>
          </a:p>
        </p:txBody>
      </p:sp>
      <p:pic>
        <p:nvPicPr>
          <p:cNvPr id="37892" name="Picture 12" descr="http://www.dwcc.eu/EU%20Flag.jpg">
            <a:extLst>
              <a:ext uri="{FF2B5EF4-FFF2-40B4-BE49-F238E27FC236}">
                <a16:creationId xmlns:a16="http://schemas.microsoft.com/office/drawing/2014/main" id="{49F27A0A-8F29-1474-F139-9DC2B813995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1275" y="412750"/>
            <a:ext cx="1041400" cy="68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7893" name="Picture 2">
            <a:extLst>
              <a:ext uri="{FF2B5EF4-FFF2-40B4-BE49-F238E27FC236}">
                <a16:creationId xmlns:a16="http://schemas.microsoft.com/office/drawing/2014/main" id="{22A3C070-1B76-018B-71A5-5DDA9537B1D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0" y="395288"/>
            <a:ext cx="1885950" cy="1035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606" name="7 Rectángulo">
            <a:extLst>
              <a:ext uri="{FF2B5EF4-FFF2-40B4-BE49-F238E27FC236}">
                <a16:creationId xmlns:a16="http://schemas.microsoft.com/office/drawing/2014/main" id="{96B7980C-4BE0-AD64-11D1-6562577D72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7584" y="2267999"/>
            <a:ext cx="7127875" cy="3170099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tx2"/>
              </a:buClr>
              <a:buSzPct val="73000"/>
              <a:buFont typeface="Wingdings 2" panose="05020102010507070707" pitchFamily="18" charset="2"/>
              <a:buChar char=""/>
              <a:defRPr sz="26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500"/>
              </a:spcBef>
              <a:buClr>
                <a:srgbClr val="8064A2"/>
              </a:buClr>
              <a:buSzPct val="80000"/>
              <a:buFont typeface="Wingdings 2" panose="05020102010507070707" pitchFamily="18" charset="2"/>
              <a:buChar char=""/>
              <a:defRPr sz="2300">
                <a:solidFill>
                  <a:srgbClr val="6C6C6C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400"/>
              </a:spcBef>
              <a:buClr>
                <a:srgbClr val="8064A2"/>
              </a:buClr>
              <a:buSzPct val="60000"/>
              <a:buFont typeface="Wingdings" panose="05000000000000000000" pitchFamily="2" charset="2"/>
              <a:buChar char="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064A2"/>
              </a:buClr>
              <a:buSzPct val="80000"/>
              <a:buFont typeface="Wingdings 2" panose="05020102010507070707" pitchFamily="18" charset="2"/>
              <a:buChar char=""/>
              <a:defRPr sz="2000">
                <a:solidFill>
                  <a:srgbClr val="6C6C6C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400"/>
              </a:spcBef>
              <a:buClr>
                <a:srgbClr val="8064A2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064A2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064A2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064A2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064A2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algn="ctr" eaLnBrk="1" fontAlgn="auto" hangingPunct="1"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nl-BE" altLang="es-ES" sz="2000" b="1" dirty="0">
                <a:solidFill>
                  <a:srgbClr val="002060"/>
                </a:solidFill>
                <a:latin typeface="Arial" panose="020B0604020202020204" pitchFamily="34" charset="0"/>
              </a:rPr>
              <a:t>THE EUROPEAN </a:t>
            </a:r>
            <a:r>
              <a:rPr lang="en-US" altLang="es-ES" sz="2000" b="1" dirty="0">
                <a:solidFill>
                  <a:srgbClr val="002060"/>
                </a:solidFill>
                <a:latin typeface="Arial" panose="020B0604020202020204" pitchFamily="34" charset="0"/>
              </a:rPr>
              <a:t>AUTHORITIES</a:t>
            </a:r>
          </a:p>
          <a:p>
            <a:pPr algn="ctr" eaLnBrk="1" fontAlgn="auto" hangingPunct="1"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en-US" altLang="es-ES" sz="2000" dirty="0">
              <a:solidFill>
                <a:srgbClr val="002060"/>
              </a:solidFill>
              <a:latin typeface="Arial" panose="020B0604020202020204" pitchFamily="34" charset="0"/>
            </a:endParaRPr>
          </a:p>
          <a:p>
            <a:pPr indent="722313" eaLnBrk="1" hangingPunct="1"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altLang="es-ES" sz="2000" dirty="0">
                <a:solidFill>
                  <a:srgbClr val="002060"/>
                </a:solidFill>
                <a:latin typeface="Arial" panose="020B0604020202020204" pitchFamily="34" charset="0"/>
              </a:rPr>
              <a:t>1º </a:t>
            </a:r>
            <a:r>
              <a:rPr lang="en-US" altLang="es-ES" sz="2000" b="1" dirty="0">
                <a:solidFill>
                  <a:srgbClr val="002060"/>
                </a:solidFill>
                <a:latin typeface="Arial" panose="020B0604020202020204" pitchFamily="34" charset="0"/>
              </a:rPr>
              <a:t>Limited action, no general regulation</a:t>
            </a:r>
          </a:p>
          <a:p>
            <a:pPr indent="722313" eaLnBrk="1" hangingPunct="1"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altLang="es-ES" sz="2000" b="1" dirty="0">
              <a:solidFill>
                <a:srgbClr val="002060"/>
              </a:solidFill>
              <a:latin typeface="Arial" panose="020B0604020202020204" pitchFamily="34" charset="0"/>
            </a:endParaRPr>
          </a:p>
          <a:p>
            <a:pPr indent="722313" eaLnBrk="1" hangingPunct="1"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altLang="es-ES" sz="2000" b="1" dirty="0">
                <a:solidFill>
                  <a:srgbClr val="002060"/>
                </a:solidFill>
                <a:latin typeface="Arial" panose="020B0604020202020204" pitchFamily="34" charset="0"/>
              </a:rPr>
              <a:t>2º Limited scope, limited topics</a:t>
            </a:r>
          </a:p>
          <a:p>
            <a:pPr indent="722313" eaLnBrk="1" hangingPunct="1"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altLang="es-ES" sz="2000" b="1" dirty="0">
              <a:solidFill>
                <a:srgbClr val="002060"/>
              </a:solidFill>
              <a:latin typeface="Arial" panose="020B0604020202020204" pitchFamily="34" charset="0"/>
            </a:endParaRPr>
          </a:p>
          <a:p>
            <a:pPr indent="722313" eaLnBrk="1" hangingPunct="1"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altLang="es-ES" sz="2000" b="1" dirty="0">
                <a:solidFill>
                  <a:srgbClr val="002060"/>
                </a:solidFill>
                <a:latin typeface="Arial" panose="020B0604020202020204" pitchFamily="34" charset="0"/>
              </a:rPr>
              <a:t>3º No monitoring</a:t>
            </a:r>
          </a:p>
          <a:p>
            <a:pPr indent="722313" eaLnBrk="1" hangingPunct="1"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altLang="es-ES" sz="2000" b="1" dirty="0">
              <a:solidFill>
                <a:srgbClr val="002060"/>
              </a:solidFill>
              <a:latin typeface="Arial" panose="020B0604020202020204" pitchFamily="34" charset="0"/>
            </a:endParaRPr>
          </a:p>
          <a:p>
            <a:pPr marL="1071563" indent="-349250" eaLnBrk="1" hangingPunct="1"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altLang="es-ES" sz="2000" b="1" dirty="0">
                <a:solidFill>
                  <a:srgbClr val="002060"/>
                </a:solidFill>
                <a:latin typeface="Arial" panose="020B0604020202020204" pitchFamily="34" charset="0"/>
              </a:rPr>
              <a:t>4º No free movement of non judicial documents in   European LR</a:t>
            </a:r>
          </a:p>
        </p:txBody>
      </p:sp>
      <p:pic>
        <p:nvPicPr>
          <p:cNvPr id="37895" name="Imagen 7">
            <a:extLst>
              <a:ext uri="{FF2B5EF4-FFF2-40B4-BE49-F238E27FC236}">
                <a16:creationId xmlns:a16="http://schemas.microsoft.com/office/drawing/2014/main" id="{5D75AD01-3D3A-7657-EF16-0451215FDD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188" y="528638"/>
            <a:ext cx="2346325" cy="57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AutoShape 6" descr="data:image/jpg;base64,/9j/4AAQSkZJRgABAQAAAQABAAD/2wCEAAkGBhASDxERDxMQERQQFxYREBIQFxMPDxAQExAVFRUREhMYHSYfGBkkGhUUHy8gIyopLTguFR4xNTMrNSssOCsBCQoKDgwOGg8PGiwgHyQsNC41NTUsKTUvLDQ1LTIvLC0yMiouLCwwNS8tLzIsNDIqKi0sLCwsKS81KjIwKSwpLf/AABEIALcBFAMBIgACEQEDEQH/xAAcAAEAAQUBAQAAAAAAAAAAAAAAAwECBQYHBAj/xAA8EAACAgECAwQHBgYABwEAAAAAAQIDEQQSEyExBQZBUSJSYXGBkbEHFDIzcrIjQmKSodEVQ2NzgsHwJP/EABsBAQACAwEBAAAAAAAAAAAAAAABBQMEBgIH/8QALREAAgIBAwMCBAYDAAAAAAAAAAECEQMEITEFElFBYQaBobETIjJxkfBCweH/2gAMAwEAAhEDEQA/AOdgA7ApwAAAAAAVUn7SgAK7n5sbn5soACu5+bG5+bKAArufmxufmygALlN+b+bK8WXnL5ssABfxZecvmxxZecvmywAF/Fl5y+bHFl5y+bLAAX8WXnL5scWXrS+bLAAScefrS+bHHn60vmyMEUCTjz9aXzY48/Wl82RgUCTjz9aXzY48/Wl82RgUCTjz9aXzY+8z9ef90v8AZGBQJPvE/Xn/AHS/2PvE/Xn/AHS/2RgUgSfeJ+vP+6X+x94n68/7pf7IwKQPRXqZ4/HP+6X+wR19ARSBGCrRQ9AAAAAAAAAAAAAAAAAHoehnwVfj+HKbqUv64wUmvlJf5PLko1b5Jo84APRAPVqOz7IVVWyWIX73W/Phz2y/ybH3b7iR1tW+nV1qUfzKpVvfW/b6XOPk19eRv3bXcSN2g0+khNQlptu2xptP0cTyk/5m8/BHM674k0ulzwwuX+VS2l+VU9915ri9rNzHpJzi5V6bHFAZzvP3cho5qv7xC6z+eFcGuGsfzyb5P+nr7uWcGX+nz49RjWXG7i+NmvukzVlFxdMAHo12hspnstW2W2M8f0zgpx/w0Ze5JqN7v+v7kV6nnAB6IAAAAAAAAAAAAAAAJK+gFfQEAsl1fvKFZdX7yhIAAAAAAAAAAAABUoADZe7Xcz77FurUUxnH8dU1NWRWfxcusfavjg6FZ3Cz2THQqUFZF8XiYezjb228dcbW4nNO5Wmss7Q08a5Sg1PfKUXhxrit0+fk0mviddXfnQfePu/Hhu9b/k7s42cT8OT538S5uoQ1MYYJOajWSlHeNWldLdc8/PyWukjicG5Kr255OUd5u5/3JJW6imdkvw1Vqbs2+s8rEV7+vga6ZfvdpJ16/UwslKbVjalN5lKEsSg2/wBLj8jEHb6B5JaeE8k+9tJ3SS332S/v2K7LSk0lRtH2c0N9oQs38OFEZW2zzsjsS27ZS6YcpR6+TOmaTv3oLrpaeF2H+GM3muE2+X8Ox+K9uPZk4arGk4pvEsblnlLHTK8cZZQp+p/D2LqWZ5ss2n2pRqtvW353ftsZ8Oqlhj2xR6e1NHOq+2qzLlXOUJN9ZNSfpfHr8TzRSys8l4vrheePEusscnmTcnyWW23hLC5v2JL4Fh0UFJRSk96NV87G+di/Zg7uFdDU0W0ylFy2Kak4JrdDmuUscsM2bvt3Alrbq7qZ11tQ4c1NSaklLMWtq9rXyMB9lVnBjqtTdbwqIKMHulit2v0t2PGSjhcufpmzdpd4KNfodVXo7nxVCTUFmu2Shzwovm4ySa5et4HzTqOp6lj6lccjccb7e7s2ip1fdSrbb+FwW+KGF4d1u96vmjkvbPZsaLXVG6u9x5SlVnYpeqpPr8OR4AD6XjjKMUpPufnbf+CodN7AAHsgAAAAAAAAAAAAkr6AV9AQC2fV+9/UtL7PxS97+pYSAAAAAAAAAAAZbu72Zp77eFfe9M5cq5uCnXKXqye5bX5Pp7vHFmyxwweSd0vCb+itkxi5OkeTQ9mWWxulBZWnrd1nsgpRj/7b90WeU7f3U7j16Ou+Ep8b7xiM24cP+GotbMbn6zNG7ydwNNoq99useZZ4VSqTssa8F/E6ecnyOa0fxPpdTqZ4U3VrsqMvzbb7JWqfmtjcyaOcIKX87o0yu6Ud22Uo7ltltbW6Labi8dVyXL2EYB1NI0i+26UsbpOW1KK3NvEV0is+CLAAklsgAASAAACSV8nFQcpOMW3GOXtTfVpebx19hSq6UZKUG4yi8xlFuMoteKa6FgI7VVULKsm0WklbbXVDnKyUYR98pJL6lNLGDnFWylGDeJSglOUV5qLaz7snUu6X2eUV3U6yvUrUQjmdeIKMZScWk873jDfTHVFR1Xq2Hp2JyyNptPt2dN1srSpfNmfDglldI5brNLKq2yqaxKuUoSXtjJp/QhOtd7/s9ptut1k9StNBpSszDfFSUVFyzuXXC5Y6+85Xq4VqclVKU4J4jOceHKS89uXj5jpXVsPUcSljb7kl3bOk/VW1T+TGbBLE6ZCAC4MAAAAAAAAABJX0Ar6AgFLPxS97+pYX2fil739SwkAAAAAAAAAAvqqlKUYRWZTajFecpPCXzZYVTa5rk10a5NEO62B2W3vvotDCjSynO+VUY1WOv+Js2xScpyb5vPgss0z7TFXZfVq6Jq2vUQ27ottRsr5OOH+F7ZReOXiaYVzyx8ceGfM5zQfD2LRZ46jHNuW/ddVK/tvv9Pc28mqlkj2NbensUAB0hqAAAAAAAAAAAAA6b3K7Y0/Z/Z3F1E3v1EpWV0x9KyUI+hFxh4JtN7nhdDmRVvPX3fBLCRW9S6fHqGJYcjajabrl16e2/wBjNhyvFLuXJ03vf21p+0ezXPTzas08o3Tpl6Nih+Gbcf5kt2dyz0OYlU//AL39ShHTenR6fieHHJuN2r5V+nvuM2V5X3PkAAszCAAAAAAAAASV9AK+gIBS5enL9T/cywkv/HL9Uv3MjCAABIAAAAAAKmd7H7syv0Ws1Kz/APm2bF62Hut+UMP4lvdbtTSVWbdbp67qp9ZtN21PzWH6UfNfFeT7X2Z2Xpq6NmnrhGq1b9sU9s1ZFZbz5xwcj8QddydPqEcbTbTUtu1pNNrm79N16m9pdMsu9nzyUN6796js6hy02k0tXFjystalirKziCb5yw1z6L2vpop0Gg1b1mFZuxwT4ura87Nmrkh2S7bsAA3jGAAAAAAAAAAAAAC+qxxkpLDcXlbkpx5ecXlNexkPjYE3ZuhlddVTHrbONa9m6SWfh1Mn3y7DWl1ttUViDxZV4/w5rKWfY9y/8TovcHXaLVR3x0lFOooxvddcYxTkmlOuWOWcS5dV7TKd8rdHTQ9TqtPXe44rhuhGby8uMXJr0Y5zz9pwub4kzQ6lHA8Mtl29tq3JtU/HHHs2WUdJF4e7u97OFlD09o63i2Ss2V1qXSFMVXXBeCSX1fM8x3MG3FOSplc/YAA9EAAAAAAElfQCvoCAL/xy/VL9zIyTUL05/ql+5kYQAAJAAAAAAB6ezoVu6tXPbXuTseG3w08ySS8Wk0va0bx2h9rl3Gj92qhGmD/DZznZH2tPEPZjPxOfArtX0zTayanqI91JpJ8K+X+/2rYywzTxqoujYO+fbFGrvhqaVKErIKN1cusbIck1JcpJxws/09Ea+AbOm08dNijhhdR2V+PRfLj9jxOTnJyYABsHkAAAAAAAAAAAAAAA2zsHvqtFo5VaeG6+6TnZZP8ABWl6MFGP8zwm/Bel4ky+0Gd+ku0uuXE4kXw7opKcbF6UN8VhNbkuaw/YzTihUz6No5zeSUPzuXd3f5Jrin6V448ozrPkSpPbigAC2MAAAAAAAAABJX0Ar6AgDU/mT/VL9zIyTU/mT/VL9zIwuAAASAAAAAAAMgzfdjvPLR2ZcI21S/Mrmk8/1QbXoy/w/H2Yc88kMblij3SXpdX86Z6ik3TdHv7s91fvGg116WZVpKjxzKv+JYl744j8TVdy80fR+j2OuMoQ2KaU9uFBrck8SiuWfM5j9o/ebbbPRUVQpUcK2zbBTsUoqSjBpejHDXPq/YuvFdG+INRrdZkxLHabv9X6Ekk/Tf049Wyw1GljjxqV/Tk58ADuytAAAAAAAAAAAABle6vZq1Gt09L5qU05r/pw9OX+ItfE8Gl1U65xsre2UHmL5Pn7U+TXsZ2ruL27DWUO10wqsqfDslCMYwlLanmD6rljK9vic/1/qObQaZzhC01V3Xa3snVb/Jm1pcUcs6b/AOnJe9fZX3bW309IqW6v/tz9KH+Hj4GJO49+e24aTTq3gwtnN8ODnGMoQltbTm+uOTwl/g4pq9XO2crLHmUnlvCivglyS9iI6B1LNr9Mp5IUkqu/1Ncuq2+bGqwxxTpP/hCADoTVAAAAAAAAAJK+gFfQEArqfzJ/ql+5kRNq/wA2z9c/3shC4AABIAAAAAAB6NBZXG2uVqcoRkpTjHGZRTy4rPnjHxPODzKPcmvJK2Ns7T+0vXWXKyufAjB5hVDDg1/1Mr0/jy8kjHd6e8S1s6rpVqu1Q4du3nXPa8xnHPNdWsPPRczCA0MPS9JglGeLGouKpV4fo/PzvfcySzTkmpO7BXa8Zw8dM+GfLPxXzMnou7GsugrKaLLIPKUoJSWV1XXqbtb3Ft/4JCCrf3mNn3hwx/E9J7HX79m1484mLWdX0ullCMppuUlHlbe78V62eseCc02l6Wc1Bktf3b1dEOJfRZVDKW6aSWX0XXmzGlljy48q7sclJezT+xhcXHZgAq4vCeHh9H4PHXBkIKAFQChfZVKONyaylJZ5ZjJZTXsZsOm+zztCyMZQqi4Tw4zjbTKO1/zLE+a9xtvfvuFba9NLRQU+FWqJrdCv0K/y5ek0n1kvkUebruixZ4YfxIvuu33Ko158XxubMdNkcXKnt7cnLjZ9L34t0+ihpdIuE/Slbc+dkpzeXsXSKSws9eXgYjtjsO/SzUNRGMJSW5RU67JJebUJPHxMeb+TDptdCLlU43a9U358P7GJSnjbrZmz29+bbtFZpNWuNlJ1XdLYTg047/CS5Yz15vqawAZNPpMOmUlhj2pu6XF/t6fIiU5T/U7AANk8AAAAAAAAAElfQCvoCAXav82z9c/3shJtX+bZ+uf72QhcAAAkAAAAAAAAAAAAGxdxe1dTVraoad5484wsrlzhOOecmvOKy89eR3LjR3bcrdjdtyt23ON2OuM+J88dk9rWaazi07VPa4xk1ucN3Jyiny3YyueerI12ldxuOrLOLndxdz4mfPd1OP618OPqeo/FjJQqNXVuT9+Nktr3ftwb+n1f4Ma5/wBGV76dp6m3WWx1L50zlXCEeVcIqXLavasPPVmBPZ2r2pZqLXdbt3yUVOUVt3uMdu9pcs4SzjHQ8Z02jw/g4IY+1RpJUuL9a+Zpzl3SbMppu7GtshGyvT3ThLnGUIuUZL2NG6du9x7f+E6NVVSlfT6VkIrM3x/SmsLxi9i+DMN9mvbGohrK6Knmu5viwllxSjFydkfVlhfHx8DsjsT3Ri4uUVzjnplejuXVJnC/EPWNZotXjhUai+9Ve63jUt/dr6llpdPjyQb332/3sfPWv7C1NEVK+m2pN4Tsi4pvyWep4TJd4O1dRqNROepfpxbht6Qr2vDhBeCTz9WY07zTPK8Seau5+OPrz+5WSq/y8HQ/si1mod1tSlmiMHOUXzUbJSSjs8m/Sb89vmb/ANpdpb9LqXorK521Rmo7HG3bbGLe1pPr7GcK0/a91dM6a5uELWpWKPoyswsKMpddvXl05vOSzs7tO7T2Kyicq5rxj4rykujXsfI5PqXwy9bqpapSjF7Uq2dc937vbh7eeDexaz8OChV/30Ib75TlKc5SnKb3SlJtyk34tsjLrJ5k3hLLbwuSWXnCXkWnZxVJLgrwACQAAAAAAAAAAAASV9AK+gIBfrfzbf1z/eyAn1v5tv65/vZAFwGAASAAAAAAAAAAAAAAAAAADIdkdt26ZznQ1Gc48NWYzKEW05bM8k3hcyPSdrX1Xceu2yNucuzLcpZ67m/xL2PJ4wYXp8Tcm4puWz25Xh+3tweu57b8Hq7S18r7p3TUVKx7p7ViLlhZkl4ZeX8WeUAyQgoRUY7JbEN27YAB6IAAAAAAAAAAAAAAAAAAJK+gFfQEAm1tMuLby/nn5euyDgy8voAeU9j00ODLy+g4MvL6AE2RQ4MvL6Dgy8voALFDgy8voODLy+gAsUODLy+g4MvL6ACxQ4MvL6Dgy8voALFDgy8voUcH5ACxQ2sbWUAsgrtY2soBYK7WNrKAWCu1jaygFgrtY2soBYK7WNrKAWCu1lGgCbBQAEgAAAAAAkr6AAgH/9k=">
            <a:extLst>
              <a:ext uri="{FF2B5EF4-FFF2-40B4-BE49-F238E27FC236}">
                <a16:creationId xmlns:a16="http://schemas.microsoft.com/office/drawing/2014/main" id="{AC5C9F96-9948-7ECF-7F5A-3FFB06045F3A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41288" y="-830263"/>
            <a:ext cx="2628900" cy="17430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5000"/>
              </a:lnSpc>
              <a:spcBef>
                <a:spcPts val="1400"/>
              </a:spcBef>
              <a:spcAft>
                <a:spcPts val="200"/>
              </a:spcAft>
              <a:buClr>
                <a:schemeClr val="accent1"/>
              </a:buClr>
              <a:buSzPct val="80000"/>
              <a:buFont typeface="Arial" panose="020B0604020202020204" pitchFamily="34" charset="0"/>
              <a:buChar char="•"/>
              <a:defRPr sz="2000">
                <a:solidFill>
                  <a:srgbClr val="595959"/>
                </a:solidFill>
                <a:latin typeface="Century Schoolbook" panose="02040604050505020304" pitchFamily="18" charset="0"/>
              </a:defRPr>
            </a:lvl1pPr>
            <a:lvl2pPr marL="742950" indent="-285750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2" charset="2"/>
              <a:buChar char=""/>
              <a:defRPr>
                <a:solidFill>
                  <a:srgbClr val="595959"/>
                </a:solidFill>
                <a:latin typeface="Century Schoolbook" panose="02040604050505020304" pitchFamily="18" charset="0"/>
              </a:defRPr>
            </a:lvl2pPr>
            <a:lvl3pPr marL="1143000" indent="-228600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2" charset="2"/>
              <a:buChar char=""/>
              <a:defRPr sz="1600">
                <a:solidFill>
                  <a:srgbClr val="595959"/>
                </a:solidFill>
                <a:latin typeface="Century Schoolbook" panose="02040604050505020304" pitchFamily="18" charset="0"/>
              </a:defRPr>
            </a:lvl3pPr>
            <a:lvl4pPr marL="1600200" indent="-228600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2" charset="2"/>
              <a:buChar char=""/>
              <a:defRPr sz="1400">
                <a:solidFill>
                  <a:srgbClr val="595959"/>
                </a:solidFill>
                <a:latin typeface="Century Schoolbook" panose="02040604050505020304" pitchFamily="18" charset="0"/>
              </a:defRPr>
            </a:lvl4pPr>
            <a:lvl5pPr marL="2057400" indent="-228600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2" charset="2"/>
              <a:buChar char=""/>
              <a:defRPr sz="1400">
                <a:solidFill>
                  <a:srgbClr val="595959"/>
                </a:solidFill>
                <a:latin typeface="Century Schoolbook" panose="02040604050505020304" pitchFamily="18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2" charset="2"/>
              <a:buChar char=""/>
              <a:defRPr sz="1400">
                <a:solidFill>
                  <a:srgbClr val="595959"/>
                </a:solidFill>
                <a:latin typeface="Century Schoolbook" panose="02040604050505020304" pitchFamily="18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2" charset="2"/>
              <a:buChar char=""/>
              <a:defRPr sz="1400">
                <a:solidFill>
                  <a:srgbClr val="595959"/>
                </a:solidFill>
                <a:latin typeface="Century Schoolbook" panose="02040604050505020304" pitchFamily="18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2" charset="2"/>
              <a:buChar char=""/>
              <a:defRPr sz="1400">
                <a:solidFill>
                  <a:srgbClr val="595959"/>
                </a:solidFill>
                <a:latin typeface="Century Schoolbook" panose="02040604050505020304" pitchFamily="18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2" charset="2"/>
              <a:buChar char=""/>
              <a:defRPr sz="1400">
                <a:solidFill>
                  <a:srgbClr val="595959"/>
                </a:solidFill>
                <a:latin typeface="Century Schoolbook" panose="02040604050505020304" pitchFamily="18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es-ES" altLang="es-ES" sz="1400"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29698" name="AutoShape 8" descr="data:image/jpg;base64,/9j/4AAQSkZJRgABAQAAAQABAAD/2wCEAAkGBhASDxERDxMQERQQFxYREBIQFxMPDxAQExAVFRUREhMYHSYfGBkkGhUUHy8gIyopLTguFR4xNTMrNSssOCsBCQoKDgwOGg8PGiwgHyQsNC41NTUsKTUvLDQ1LTIvLC0yMiouLCwwNS8tLzIsNDIqKi0sLCwsKS81KjIwKSwpLf/AABEIALcBFAMBIgACEQEDEQH/xAAcAAEAAQUBAQAAAAAAAAAAAAAAAwECBQYHBAj/xAA8EAACAgECAwQHBgYABwEAAAAAAQIDEQQSEyExBQZBUSJSYXGBkbEHFDIzcrIjQmKSodEVQ2NzgsHwJP/EABsBAQACAwEBAAAAAAAAAAAAAAABBQMEBgIH/8QALREAAgIBAwMCBAYDAAAAAAAAAAECEQMEITEFElFBYQaBobETIjJxkfBCweH/2gAMAwEAAhEDEQA/AOdgA7ApwAAAAAAVUn7SgAK7n5sbn5soACu5+bG5+bKAArufmxufmygALlN+b+bK8WXnL5ssABfxZecvmxxZecvmywAF/Fl5y+bHFl5y+bLAAX8WXnL5scWXrS+bLAAScefrS+bHHn60vmyMEUCTjz9aXzY48/Wl82RgUCTjz9aXzY48/Wl82RgUCTjz9aXzY+8z9ef90v8AZGBQJPvE/Xn/AHS/2PvE/Xn/AHS/2RgUgSfeJ+vP+6X+x94n68/7pf7IwKQPRXqZ4/HP+6X+wR19ARSBGCrRQ9AAAAAAAAAAAAAAAAAHoehnwVfj+HKbqUv64wUmvlJf5PLko1b5Jo84APRAPVqOz7IVVWyWIX73W/Phz2y/ybH3b7iR1tW+nV1qUfzKpVvfW/b6XOPk19eRv3bXcSN2g0+khNQlptu2xptP0cTyk/5m8/BHM674k0ulzwwuX+VS2l+VU9915ri9rNzHpJzi5V6bHFAZzvP3cho5qv7xC6z+eFcGuGsfzyb5P+nr7uWcGX+nz49RjWXG7i+NmvukzVlFxdMAHo12hspnstW2W2M8f0zgpx/w0Ze5JqN7v+v7kV6nnAB6IAAAAAAAAAAAAAAAJK+gFfQEAsl1fvKFZdX7yhIAAAAAAAAAAAABUoADZe7Xcz77FurUUxnH8dU1NWRWfxcusfavjg6FZ3Cz2THQqUFZF8XiYezjb228dcbW4nNO5Wmss7Q08a5Sg1PfKUXhxrit0+fk0mviddXfnQfePu/Hhu9b/k7s42cT8OT538S5uoQ1MYYJOajWSlHeNWldLdc8/PyWukjicG5Kr255OUd5u5/3JJW6imdkvw1Vqbs2+s8rEV7+vga6ZfvdpJ16/UwslKbVjalN5lKEsSg2/wBLj8jEHb6B5JaeE8k+9tJ3SS332S/v2K7LSk0lRtH2c0N9oQs38OFEZW2zzsjsS27ZS6YcpR6+TOmaTv3oLrpaeF2H+GM3muE2+X8Ox+K9uPZk4arGk4pvEsblnlLHTK8cZZQp+p/D2LqWZ5ss2n2pRqtvW353ftsZ8Oqlhj2xR6e1NHOq+2qzLlXOUJN9ZNSfpfHr8TzRSys8l4vrheePEusscnmTcnyWW23hLC5v2JL4Fh0UFJRSk96NV87G+di/Zg7uFdDU0W0ylFy2Kak4JrdDmuUscsM2bvt3Alrbq7qZ11tQ4c1NSaklLMWtq9rXyMB9lVnBjqtTdbwqIKMHulit2v0t2PGSjhcufpmzdpd4KNfodVXo7nxVCTUFmu2Shzwovm4ySa5et4HzTqOp6lj6lccjccb7e7s2ip1fdSrbb+FwW+KGF4d1u96vmjkvbPZsaLXVG6u9x5SlVnYpeqpPr8OR4AD6XjjKMUpPufnbf+CodN7AAHsgAAAAAAAAAAAAkr6AV9AQC2fV+9/UtL7PxS97+pYSAAAAAAAAAAAZbu72Zp77eFfe9M5cq5uCnXKXqye5bX5Pp7vHFmyxwweSd0vCb+itkxi5OkeTQ9mWWxulBZWnrd1nsgpRj/7b90WeU7f3U7j16Ou+Ep8b7xiM24cP+GotbMbn6zNG7ydwNNoq99useZZ4VSqTssa8F/E6ecnyOa0fxPpdTqZ4U3VrsqMvzbb7JWqfmtjcyaOcIKX87o0yu6Ud22Uo7ltltbW6Labi8dVyXL2EYB1NI0i+26UsbpOW1KK3NvEV0is+CLAAklsgAASAAACSV8nFQcpOMW3GOXtTfVpebx19hSq6UZKUG4yi8xlFuMoteKa6FgI7VVULKsm0WklbbXVDnKyUYR98pJL6lNLGDnFWylGDeJSglOUV5qLaz7snUu6X2eUV3U6yvUrUQjmdeIKMZScWk873jDfTHVFR1Xq2Hp2JyyNptPt2dN1srSpfNmfDglldI5brNLKq2yqaxKuUoSXtjJp/QhOtd7/s9ptut1k9StNBpSszDfFSUVFyzuXXC5Y6+85Xq4VqclVKU4J4jOceHKS89uXj5jpXVsPUcSljb7kl3bOk/VW1T+TGbBLE6ZCAC4MAAAAAAAAABJX0Ar6AgFLPxS97+pYX2fil739SwkAAAAAAAAAAvqqlKUYRWZTajFecpPCXzZYVTa5rk10a5NEO62B2W3vvotDCjSynO+VUY1WOv+Js2xScpyb5vPgss0z7TFXZfVq6Jq2vUQ27ottRsr5OOH+F7ZReOXiaYVzyx8ceGfM5zQfD2LRZ46jHNuW/ddVK/tvv9Pc28mqlkj2NbensUAB0hqAAAAAAAAAAAAA6b3K7Y0/Z/Z3F1E3v1EpWV0x9KyUI+hFxh4JtN7nhdDmRVvPX3fBLCRW9S6fHqGJYcjajabrl16e2/wBjNhyvFLuXJ03vf21p+0ezXPTzas08o3Tpl6Nih+Gbcf5kt2dyz0OYlU//AL39ShHTenR6fieHHJuN2r5V+nvuM2V5X3PkAAszCAAAAAAAAASV9AK+gIBS5enL9T/cywkv/HL9Uv3MjCAABIAAAAAAKmd7H7syv0Ws1Kz/APm2bF62Hut+UMP4lvdbtTSVWbdbp67qp9ZtN21PzWH6UfNfFeT7X2Z2Xpq6NmnrhGq1b9sU9s1ZFZbz5xwcj8QddydPqEcbTbTUtu1pNNrm79N16m9pdMsu9nzyUN6796js6hy02k0tXFjystalirKziCb5yw1z6L2vpop0Gg1b1mFZuxwT4ura87Nmrkh2S7bsAA3jGAAAAAAAAAAAAAC+qxxkpLDcXlbkpx5ecXlNexkPjYE3ZuhlddVTHrbONa9m6SWfh1Mn3y7DWl1ttUViDxZV4/w5rKWfY9y/8TovcHXaLVR3x0lFOooxvddcYxTkmlOuWOWcS5dV7TKd8rdHTQ9TqtPXe44rhuhGby8uMXJr0Y5zz9pwub4kzQ6lHA8Mtl29tq3JtU/HHHs2WUdJF4e7u97OFlD09o63i2Ss2V1qXSFMVXXBeCSX1fM8x3MG3FOSplc/YAA9EAAAAAAElfQCvoCAL/xy/VL9zIyTUL05/ql+5kYQAAJAAAAAAB6ezoVu6tXPbXuTseG3w08ySS8Wk0va0bx2h9rl3Gj92qhGmD/DZznZH2tPEPZjPxOfArtX0zTayanqI91JpJ8K+X+/2rYywzTxqoujYO+fbFGrvhqaVKErIKN1cusbIck1JcpJxws/09Ea+AbOm08dNijhhdR2V+PRfLj9jxOTnJyYABsHkAAAAAAAAAAAAAAA2zsHvqtFo5VaeG6+6TnZZP8ABWl6MFGP8zwm/Bel4ky+0Gd+ku0uuXE4kXw7opKcbF6UN8VhNbkuaw/YzTihUz6No5zeSUPzuXd3f5Jrin6V448ozrPkSpPbigAC2MAAAAAAAAABJX0Ar6AgDU/mT/VL9zIyTU/mT/VL9zIwuAAASAAAAAAAMgzfdjvPLR2ZcI21S/Mrmk8/1QbXoy/w/H2Yc88kMblij3SXpdX86Z6ik3TdHv7s91fvGg116WZVpKjxzKv+JYl744j8TVdy80fR+j2OuMoQ2KaU9uFBrck8SiuWfM5j9o/ebbbPRUVQpUcK2zbBTsUoqSjBpejHDXPq/YuvFdG+INRrdZkxLHabv9X6Ekk/Tf049Wyw1GljjxqV/Tk58ADuytAAAAAAAAAAAABle6vZq1Gt09L5qU05r/pw9OX+ItfE8Gl1U65xsre2UHmL5Pn7U+TXsZ2ruL27DWUO10wqsqfDslCMYwlLanmD6rljK9vic/1/qObQaZzhC01V3Xa3snVb/Jm1pcUcs6b/AOnJe9fZX3bW309IqW6v/tz9KH+Hj4GJO49+e24aTTq3gwtnN8ODnGMoQltbTm+uOTwl/g4pq9XO2crLHmUnlvCivglyS9iI6B1LNr9Mp5IUkqu/1Ncuq2+bGqwxxTpP/hCADoTVAAAAAAAAAJK+gFfQEArqfzJ/ql+5kRNq/wA2z9c/3shC4AABIAAAAAAB6NBZXG2uVqcoRkpTjHGZRTy4rPnjHxPODzKPcmvJK2Ns7T+0vXWXKyufAjB5hVDDg1/1Mr0/jy8kjHd6e8S1s6rpVqu1Q4du3nXPa8xnHPNdWsPPRczCA0MPS9JglGeLGouKpV4fo/PzvfcySzTkmpO7BXa8Zw8dM+GfLPxXzMnou7GsugrKaLLIPKUoJSWV1XXqbtb3Ft/4JCCrf3mNn3hwx/E9J7HX79m1484mLWdX0ullCMppuUlHlbe78V62eseCc02l6Wc1Bktf3b1dEOJfRZVDKW6aSWX0XXmzGlljy48q7sclJezT+xhcXHZgAq4vCeHh9H4PHXBkIKAFQChfZVKONyaylJZ5ZjJZTXsZsOm+zztCyMZQqi4Tw4zjbTKO1/zLE+a9xtvfvuFba9NLRQU+FWqJrdCv0K/y5ek0n1kvkUebruixZ4YfxIvuu33Ko158XxubMdNkcXKnt7cnLjZ9L34t0+ihpdIuE/Slbc+dkpzeXsXSKSws9eXgYjtjsO/SzUNRGMJSW5RU67JJebUJPHxMeb+TDptdCLlU43a9U358P7GJSnjbrZmz29+bbtFZpNWuNlJ1XdLYTg047/CS5Yz15vqawAZNPpMOmUlhj2pu6XF/t6fIiU5T/U7AANk8AAAAAAAAAElfQCvoCAXav82z9c/3shJtX+bZ+uf72QhcAAAkAAAAAAAAAAAAGxdxe1dTVraoad5484wsrlzhOOecmvOKy89eR3LjR3bcrdjdtyt23ON2OuM+J88dk9rWaazi07VPa4xk1ucN3Jyiny3YyueerI12ldxuOrLOLndxdz4mfPd1OP618OPqeo/FjJQqNXVuT9+Nktr3ftwb+n1f4Ma5/wBGV76dp6m3WWx1L50zlXCEeVcIqXLavasPPVmBPZ2r2pZqLXdbt3yUVOUVt3uMdu9pcs4SzjHQ8Z02jw/g4IY+1RpJUuL9a+Zpzl3SbMppu7GtshGyvT3ThLnGUIuUZL2NG6du9x7f+E6NVVSlfT6VkIrM3x/SmsLxi9i+DMN9mvbGohrK6Knmu5viwllxSjFydkfVlhfHx8DsjsT3Ri4uUVzjnplejuXVJnC/EPWNZotXjhUai+9Ve63jUt/dr6llpdPjyQb332/3sfPWv7C1NEVK+m2pN4Tsi4pvyWep4TJd4O1dRqNROepfpxbht6Qr2vDhBeCTz9WY07zTPK8Seau5+OPrz+5WSq/y8HQ/si1mod1tSlmiMHOUXzUbJSSjs8m/Sb89vmb/ANpdpb9LqXorK521Rmo7HG3bbGLe1pPr7GcK0/a91dM6a5uELWpWKPoyswsKMpddvXl05vOSzs7tO7T2Kyicq5rxj4rykujXsfI5PqXwy9bqpapSjF7Uq2dc937vbh7eeDexaz8OChV/30Ib75TlKc5SnKb3SlJtyk34tsjLrJ5k3hLLbwuSWXnCXkWnZxVJLgrwACQAAAAAAAAAAAASV9AK+gIBfrfzbf1z/eyAn1v5tv65/vZAFwGAASAAAAAAAAAAAAAAAAAADIdkdt26ZznQ1Gc48NWYzKEW05bM8k3hcyPSdrX1Xceu2yNucuzLcpZ67m/xL2PJ4wYXp8Tcm4puWz25Xh+3tweu57b8Hq7S18r7p3TUVKx7p7ViLlhZkl4ZeX8WeUAyQgoRUY7JbEN27YAB6IAAAAAAAAAAAAAAAAAAJK+gFfQEAm1tMuLby/nn5euyDgy8voAeU9j00ODLy+g4MvL6AE2RQ4MvL6Dgy8voALFDgy8voODLy+gAsUODLy+g4MvL6ACxQ4MvL6Dgy8voALFDgy8voUcH5ACxQ2sbWUAsgrtY2soBYK7WNrKAWCu1jaygFgrtY2soBYK7WNrKAWCu1lGgCbBQAEgAAAAAAkr6AAgH/9k=">
            <a:extLst>
              <a:ext uri="{FF2B5EF4-FFF2-40B4-BE49-F238E27FC236}">
                <a16:creationId xmlns:a16="http://schemas.microsoft.com/office/drawing/2014/main" id="{D5EDFE5B-9414-D153-1DB2-7EC39FDF3547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41288" y="-830263"/>
            <a:ext cx="2628900" cy="17430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5000"/>
              </a:lnSpc>
              <a:spcBef>
                <a:spcPts val="1400"/>
              </a:spcBef>
              <a:spcAft>
                <a:spcPts val="200"/>
              </a:spcAft>
              <a:buClr>
                <a:schemeClr val="accent1"/>
              </a:buClr>
              <a:buSzPct val="80000"/>
              <a:buFont typeface="Arial" panose="020B0604020202020204" pitchFamily="34" charset="0"/>
              <a:buChar char="•"/>
              <a:defRPr sz="2000">
                <a:solidFill>
                  <a:srgbClr val="595959"/>
                </a:solidFill>
                <a:latin typeface="Century Schoolbook" panose="02040604050505020304" pitchFamily="18" charset="0"/>
              </a:defRPr>
            </a:lvl1pPr>
            <a:lvl2pPr marL="742950" indent="-285750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2" charset="2"/>
              <a:buChar char=""/>
              <a:defRPr>
                <a:solidFill>
                  <a:srgbClr val="595959"/>
                </a:solidFill>
                <a:latin typeface="Century Schoolbook" panose="02040604050505020304" pitchFamily="18" charset="0"/>
              </a:defRPr>
            </a:lvl2pPr>
            <a:lvl3pPr marL="1143000" indent="-228600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2" charset="2"/>
              <a:buChar char=""/>
              <a:defRPr sz="1600">
                <a:solidFill>
                  <a:srgbClr val="595959"/>
                </a:solidFill>
                <a:latin typeface="Century Schoolbook" panose="02040604050505020304" pitchFamily="18" charset="0"/>
              </a:defRPr>
            </a:lvl3pPr>
            <a:lvl4pPr marL="1600200" indent="-228600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2" charset="2"/>
              <a:buChar char=""/>
              <a:defRPr sz="1400">
                <a:solidFill>
                  <a:srgbClr val="595959"/>
                </a:solidFill>
                <a:latin typeface="Century Schoolbook" panose="02040604050505020304" pitchFamily="18" charset="0"/>
              </a:defRPr>
            </a:lvl4pPr>
            <a:lvl5pPr marL="2057400" indent="-228600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2" charset="2"/>
              <a:buChar char=""/>
              <a:defRPr sz="1400">
                <a:solidFill>
                  <a:srgbClr val="595959"/>
                </a:solidFill>
                <a:latin typeface="Century Schoolbook" panose="02040604050505020304" pitchFamily="18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2" charset="2"/>
              <a:buChar char=""/>
              <a:defRPr sz="1400">
                <a:solidFill>
                  <a:srgbClr val="595959"/>
                </a:solidFill>
                <a:latin typeface="Century Schoolbook" panose="02040604050505020304" pitchFamily="18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2" charset="2"/>
              <a:buChar char=""/>
              <a:defRPr sz="1400">
                <a:solidFill>
                  <a:srgbClr val="595959"/>
                </a:solidFill>
                <a:latin typeface="Century Schoolbook" panose="02040604050505020304" pitchFamily="18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2" charset="2"/>
              <a:buChar char=""/>
              <a:defRPr sz="1400">
                <a:solidFill>
                  <a:srgbClr val="595959"/>
                </a:solidFill>
                <a:latin typeface="Century Schoolbook" panose="02040604050505020304" pitchFamily="18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2" charset="2"/>
              <a:buChar char=""/>
              <a:defRPr sz="1400">
                <a:solidFill>
                  <a:srgbClr val="595959"/>
                </a:solidFill>
                <a:latin typeface="Century Schoolbook" panose="02040604050505020304" pitchFamily="18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es-ES" altLang="es-ES" sz="1400"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29699" name="AutoShape 10" descr="data:image/jpg;base64,/9j/4AAQSkZJRgABAQAAAQABAAD/2wCEAAkGBhASDxERDxMQERQQFxYREBIQFxMPDxAQExAVFRUREhMYHSYfGBkkGhUUHy8gIyopLTguFR4xNTMrNSssOCsBCQoKDgwOGg8PGiwgHyQsNC41NTUsKTUvLDQ1LTIvLC0yMiouLCwwNS8tLzIsNDIqKi0sLCwsKS81KjIwKSwpLf/AABEIALcBFAMBIgACEQEDEQH/xAAcAAEAAQUBAQAAAAAAAAAAAAAAAwECBQYHBAj/xAA8EAACAgECAwQHBgYABwEAAAAAAQIDEQQSEyExBQZBUSJSYXGBkbEHFDIzcrIjQmKSodEVQ2NzgsHwJP/EABsBAQACAwEBAAAAAAAAAAAAAAABBQMEBgIH/8QALREAAgIBAwMCBAYDAAAAAAAAAAECEQMEITEFElFBYQaBobETIjJxkfBCweH/2gAMAwEAAhEDEQA/AOdgA7ApwAAAAAAVUn7SgAK7n5sbn5soACu5+bG5+bKAArufmxufmygALlN+b+bK8WXnL5ssABfxZecvmxxZecvmywAF/Fl5y+bHFl5y+bLAAX8WXnL5scWXrS+bLAAScefrS+bHHn60vmyMEUCTjz9aXzY48/Wl82RgUCTjz9aXzY48/Wl82RgUCTjz9aXzY+8z9ef90v8AZGBQJPvE/Xn/AHS/2PvE/Xn/AHS/2RgUgSfeJ+vP+6X+x94n68/7pf7IwKQPRXqZ4/HP+6X+wR19ARSBGCrRQ9AAAAAAAAAAAAAAAAAHoehnwVfj+HKbqUv64wUmvlJf5PLko1b5Jo84APRAPVqOz7IVVWyWIX73W/Phz2y/ybH3b7iR1tW+nV1qUfzKpVvfW/b6XOPk19eRv3bXcSN2g0+khNQlptu2xptP0cTyk/5m8/BHM674k0ulzwwuX+VS2l+VU9915ri9rNzHpJzi5V6bHFAZzvP3cho5qv7xC6z+eFcGuGsfzyb5P+nr7uWcGX+nz49RjWXG7i+NmvukzVlFxdMAHo12hspnstW2W2M8f0zgpx/w0Ze5JqN7v+v7kV6nnAB6IAAAAAAAAAAAAAAAJK+gFfQEAsl1fvKFZdX7yhIAAAAAAAAAAAABUoADZe7Xcz77FurUUxnH8dU1NWRWfxcusfavjg6FZ3Cz2THQqUFZF8XiYezjb228dcbW4nNO5Wmss7Q08a5Sg1PfKUXhxrit0+fk0mviddXfnQfePu/Hhu9b/k7s42cT8OT538S5uoQ1MYYJOajWSlHeNWldLdc8/PyWukjicG5Kr255OUd5u5/3JJW6imdkvw1Vqbs2+s8rEV7+vga6ZfvdpJ16/UwslKbVjalN5lKEsSg2/wBLj8jEHb6B5JaeE8k+9tJ3SS332S/v2K7LSk0lRtH2c0N9oQs38OFEZW2zzsjsS27ZS6YcpR6+TOmaTv3oLrpaeF2H+GM3muE2+X8Ox+K9uPZk4arGk4pvEsblnlLHTK8cZZQp+p/D2LqWZ5ss2n2pRqtvW353ftsZ8Oqlhj2xR6e1NHOq+2qzLlXOUJN9ZNSfpfHr8TzRSys8l4vrheePEusscnmTcnyWW23hLC5v2JL4Fh0UFJRSk96NV87G+di/Zg7uFdDU0W0ylFy2Kak4JrdDmuUscsM2bvt3Alrbq7qZ11tQ4c1NSaklLMWtq9rXyMB9lVnBjqtTdbwqIKMHulit2v0t2PGSjhcufpmzdpd4KNfodVXo7nxVCTUFmu2Shzwovm4ySa5et4HzTqOp6lj6lccjccb7e7s2ip1fdSrbb+FwW+KGF4d1u96vmjkvbPZsaLXVG6u9x5SlVnYpeqpPr8OR4AD6XjjKMUpPufnbf+CodN7AAHsgAAAAAAAAAAAAkr6AV9AQC2fV+9/UtL7PxS97+pYSAAAAAAAAAAAZbu72Zp77eFfe9M5cq5uCnXKXqye5bX5Pp7vHFmyxwweSd0vCb+itkxi5OkeTQ9mWWxulBZWnrd1nsgpRj/7b90WeU7f3U7j16Ou+Ep8b7xiM24cP+GotbMbn6zNG7ydwNNoq99useZZ4VSqTssa8F/E6ecnyOa0fxPpdTqZ4U3VrsqMvzbb7JWqfmtjcyaOcIKX87o0yu6Ud22Uo7ltltbW6Labi8dVyXL2EYB1NI0i+26UsbpOW1KK3NvEV0is+CLAAklsgAASAAACSV8nFQcpOMW3GOXtTfVpebx19hSq6UZKUG4yi8xlFuMoteKa6FgI7VVULKsm0WklbbXVDnKyUYR98pJL6lNLGDnFWylGDeJSglOUV5qLaz7snUu6X2eUV3U6yvUrUQjmdeIKMZScWk873jDfTHVFR1Xq2Hp2JyyNptPt2dN1srSpfNmfDglldI5brNLKq2yqaxKuUoSXtjJp/QhOtd7/s9ptut1k9StNBpSszDfFSUVFyzuXXC5Y6+85Xq4VqclVKU4J4jOceHKS89uXj5jpXVsPUcSljb7kl3bOk/VW1T+TGbBLE6ZCAC4MAAAAAAAAABJX0Ar6AgFLPxS97+pYX2fil739SwkAAAAAAAAAAvqqlKUYRWZTajFecpPCXzZYVTa5rk10a5NEO62B2W3vvotDCjSynO+VUY1WOv+Js2xScpyb5vPgss0z7TFXZfVq6Jq2vUQ27ottRsr5OOH+F7ZReOXiaYVzyx8ceGfM5zQfD2LRZ46jHNuW/ddVK/tvv9Pc28mqlkj2NbensUAB0hqAAAAAAAAAAAAA6b3K7Y0/Z/Z3F1E3v1EpWV0x9KyUI+hFxh4JtN7nhdDmRVvPX3fBLCRW9S6fHqGJYcjajabrl16e2/wBjNhyvFLuXJ03vf21p+0ezXPTzas08o3Tpl6Nih+Gbcf5kt2dyz0OYlU//AL39ShHTenR6fieHHJuN2r5V+nvuM2V5X3PkAAszCAAAAAAAAASV9AK+gIBS5enL9T/cywkv/HL9Uv3MjCAABIAAAAAAKmd7H7syv0Ws1Kz/APm2bF62Hut+UMP4lvdbtTSVWbdbp67qp9ZtN21PzWH6UfNfFeT7X2Z2Xpq6NmnrhGq1b9sU9s1ZFZbz5xwcj8QddydPqEcbTbTUtu1pNNrm79N16m9pdMsu9nzyUN6796js6hy02k0tXFjystalirKziCb5yw1z6L2vpop0Gg1b1mFZuxwT4ura87Nmrkh2S7bsAA3jGAAAAAAAAAAAAAC+qxxkpLDcXlbkpx5ecXlNexkPjYE3ZuhlddVTHrbONa9m6SWfh1Mn3y7DWl1ttUViDxZV4/w5rKWfY9y/8TovcHXaLVR3x0lFOooxvddcYxTkmlOuWOWcS5dV7TKd8rdHTQ9TqtPXe44rhuhGby8uMXJr0Y5zz9pwub4kzQ6lHA8Mtl29tq3JtU/HHHs2WUdJF4e7u97OFlD09o63i2Ss2V1qXSFMVXXBeCSX1fM8x3MG3FOSplc/YAA9EAAAAAAElfQCvoCAL/xy/VL9zIyTUL05/ql+5kYQAAJAAAAAAB6ezoVu6tXPbXuTseG3w08ySS8Wk0va0bx2h9rl3Gj92qhGmD/DZznZH2tPEPZjPxOfArtX0zTayanqI91JpJ8K+X+/2rYywzTxqoujYO+fbFGrvhqaVKErIKN1cusbIck1JcpJxws/09Ea+AbOm08dNijhhdR2V+PRfLj9jxOTnJyYABsHkAAAAAAAAAAAAAAA2zsHvqtFo5VaeG6+6TnZZP8ABWl6MFGP8zwm/Bel4ky+0Gd+ku0uuXE4kXw7opKcbF6UN8VhNbkuaw/YzTihUz6No5zeSUPzuXd3f5Jrin6V448ozrPkSpPbigAC2MAAAAAAAAABJX0Ar6AgDU/mT/VL9zIyTU/mT/VL9zIwuAAASAAAAAAAMgzfdjvPLR2ZcI21S/Mrmk8/1QbXoy/w/H2Yc88kMblij3SXpdX86Z6ik3TdHv7s91fvGg116WZVpKjxzKv+JYl744j8TVdy80fR+j2OuMoQ2KaU9uFBrck8SiuWfM5j9o/ebbbPRUVQpUcK2zbBTsUoqSjBpejHDXPq/YuvFdG+INRrdZkxLHabv9X6Ekk/Tf049Wyw1GljjxqV/Tk58ADuytAAAAAAAAAAAABle6vZq1Gt09L5qU05r/pw9OX+ItfE8Gl1U65xsre2UHmL5Pn7U+TXsZ2ruL27DWUO10wqsqfDslCMYwlLanmD6rljK9vic/1/qObQaZzhC01V3Xa3snVb/Jm1pcUcs6b/AOnJe9fZX3bW309IqW6v/tz9KH+Hj4GJO49+e24aTTq3gwtnN8ODnGMoQltbTm+uOTwl/g4pq9XO2crLHmUnlvCivglyS9iI6B1LNr9Mp5IUkqu/1Ncuq2+bGqwxxTpP/hCADoTVAAAAAAAAAJK+gFfQEArqfzJ/ql+5kRNq/wA2z9c/3shC4AABIAAAAAAB6NBZXG2uVqcoRkpTjHGZRTy4rPnjHxPODzKPcmvJK2Ns7T+0vXWXKyufAjB5hVDDg1/1Mr0/jy8kjHd6e8S1s6rpVqu1Q4du3nXPa8xnHPNdWsPPRczCA0MPS9JglGeLGouKpV4fo/PzvfcySzTkmpO7BXa8Zw8dM+GfLPxXzMnou7GsugrKaLLIPKUoJSWV1XXqbtb3Ft/4JCCrf3mNn3hwx/E9J7HX79m1484mLWdX0ullCMppuUlHlbe78V62eseCc02l6Wc1Bktf3b1dEOJfRZVDKW6aSWX0XXmzGlljy48q7sclJezT+xhcXHZgAq4vCeHh9H4PHXBkIKAFQChfZVKONyaylJZ5ZjJZTXsZsOm+zztCyMZQqi4Tw4zjbTKO1/zLE+a9xtvfvuFba9NLRQU+FWqJrdCv0K/y5ek0n1kvkUebruixZ4YfxIvuu33Ko158XxubMdNkcXKnt7cnLjZ9L34t0+ihpdIuE/Slbc+dkpzeXsXSKSws9eXgYjtjsO/SzUNRGMJSW5RU67JJebUJPHxMeb+TDptdCLlU43a9U358P7GJSnjbrZmz29+bbtFZpNWuNlJ1XdLYTg047/CS5Yz15vqawAZNPpMOmUlhj2pu6XF/t6fIiU5T/U7AANk8AAAAAAAAAElfQCvoCAXav82z9c/3shJtX+bZ+uf72QhcAAAkAAAAAAAAAAAAGxdxe1dTVraoad5484wsrlzhOOecmvOKy89eR3LjR3bcrdjdtyt23ON2OuM+J88dk9rWaazi07VPa4xk1ucN3Jyiny3YyueerI12ldxuOrLOLndxdz4mfPd1OP618OPqeo/FjJQqNXVuT9+Nktr3ftwb+n1f4Ma5/wBGV76dp6m3WWx1L50zlXCEeVcIqXLavasPPVmBPZ2r2pZqLXdbt3yUVOUVt3uMdu9pcs4SzjHQ8Z02jw/g4IY+1RpJUuL9a+Zpzl3SbMppu7GtshGyvT3ThLnGUIuUZL2NG6du9x7f+E6NVVSlfT6VkIrM3x/SmsLxi9i+DMN9mvbGohrK6Knmu5viwllxSjFydkfVlhfHx8DsjsT3Ri4uUVzjnplejuXVJnC/EPWNZotXjhUai+9Ve63jUt/dr6llpdPjyQb332/3sfPWv7C1NEVK+m2pN4Tsi4pvyWep4TJd4O1dRqNROepfpxbht6Qr2vDhBeCTz9WY07zTPK8Seau5+OPrz+5WSq/y8HQ/si1mod1tSlmiMHOUXzUbJSSjs8m/Sb89vmb/ANpdpb9LqXorK521Rmo7HG3bbGLe1pPr7GcK0/a91dM6a5uELWpWKPoyswsKMpddvXl05vOSzs7tO7T2Kyicq5rxj4rykujXsfI5PqXwy9bqpapSjF7Uq2dc937vbh7eeDexaz8OChV/30Ib75TlKc5SnKb3SlJtyk34tsjLrJ5k3hLLbwuSWXnCXkWnZxVJLgrwACQAAAAAAAAAAAASV9AK+gIBfrfzbf1z/eyAn1v5tv65/vZAFwGAASAAAAAAAAAAAAAAAAAADIdkdt26ZznQ1Gc48NWYzKEW05bM8k3hcyPSdrX1Xceu2yNucuzLcpZ67m/xL2PJ4wYXp8Tcm4puWz25Xh+3tweu57b8Hq7S18r7p3TUVKx7p7ViLlhZkl4ZeX8WeUAyQgoRUY7JbEN27YAB6IAAAAAAAAAAAAAAAAAAJK+gFfQEAm1tMuLby/nn5euyDgy8voAeU9j00ODLy+g4MvL6AE2RQ4MvL6Dgy8voALFDgy8voODLy+gAsUODLy+g4MvL6ACxQ4MvL6Dgy8voALFDgy8voUcH5ACxQ2sbWUAsgrtY2soBYK7WNrKAWCu1jaygFgrtY2soBYK7WNrKAWCu1lGgCbBQAEgAAAAAAkr6AAgH/9k=">
            <a:extLst>
              <a:ext uri="{FF2B5EF4-FFF2-40B4-BE49-F238E27FC236}">
                <a16:creationId xmlns:a16="http://schemas.microsoft.com/office/drawing/2014/main" id="{59AEA797-9EEA-BB3F-0D04-A4A2ECFEA099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41288" y="-830263"/>
            <a:ext cx="2628900" cy="17430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5000"/>
              </a:lnSpc>
              <a:spcBef>
                <a:spcPts val="1400"/>
              </a:spcBef>
              <a:spcAft>
                <a:spcPts val="200"/>
              </a:spcAft>
              <a:buClr>
                <a:schemeClr val="accent1"/>
              </a:buClr>
              <a:buSzPct val="80000"/>
              <a:buFont typeface="Arial" panose="020B0604020202020204" pitchFamily="34" charset="0"/>
              <a:buChar char="•"/>
              <a:defRPr sz="2000">
                <a:solidFill>
                  <a:srgbClr val="595959"/>
                </a:solidFill>
                <a:latin typeface="Century Schoolbook" panose="02040604050505020304" pitchFamily="18" charset="0"/>
              </a:defRPr>
            </a:lvl1pPr>
            <a:lvl2pPr marL="742950" indent="-285750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2" charset="2"/>
              <a:buChar char=""/>
              <a:defRPr>
                <a:solidFill>
                  <a:srgbClr val="595959"/>
                </a:solidFill>
                <a:latin typeface="Century Schoolbook" panose="02040604050505020304" pitchFamily="18" charset="0"/>
              </a:defRPr>
            </a:lvl2pPr>
            <a:lvl3pPr marL="1143000" indent="-228600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2" charset="2"/>
              <a:buChar char=""/>
              <a:defRPr sz="1600">
                <a:solidFill>
                  <a:srgbClr val="595959"/>
                </a:solidFill>
                <a:latin typeface="Century Schoolbook" panose="02040604050505020304" pitchFamily="18" charset="0"/>
              </a:defRPr>
            </a:lvl3pPr>
            <a:lvl4pPr marL="1600200" indent="-228600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2" charset="2"/>
              <a:buChar char=""/>
              <a:defRPr sz="1400">
                <a:solidFill>
                  <a:srgbClr val="595959"/>
                </a:solidFill>
                <a:latin typeface="Century Schoolbook" panose="02040604050505020304" pitchFamily="18" charset="0"/>
              </a:defRPr>
            </a:lvl4pPr>
            <a:lvl5pPr marL="2057400" indent="-228600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2" charset="2"/>
              <a:buChar char=""/>
              <a:defRPr sz="1400">
                <a:solidFill>
                  <a:srgbClr val="595959"/>
                </a:solidFill>
                <a:latin typeface="Century Schoolbook" panose="02040604050505020304" pitchFamily="18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2" charset="2"/>
              <a:buChar char=""/>
              <a:defRPr sz="1400">
                <a:solidFill>
                  <a:srgbClr val="595959"/>
                </a:solidFill>
                <a:latin typeface="Century Schoolbook" panose="02040604050505020304" pitchFamily="18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2" charset="2"/>
              <a:buChar char=""/>
              <a:defRPr sz="1400">
                <a:solidFill>
                  <a:srgbClr val="595959"/>
                </a:solidFill>
                <a:latin typeface="Century Schoolbook" panose="02040604050505020304" pitchFamily="18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2" charset="2"/>
              <a:buChar char=""/>
              <a:defRPr sz="1400">
                <a:solidFill>
                  <a:srgbClr val="595959"/>
                </a:solidFill>
                <a:latin typeface="Century Schoolbook" panose="02040604050505020304" pitchFamily="18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2" charset="2"/>
              <a:buChar char=""/>
              <a:defRPr sz="1400">
                <a:solidFill>
                  <a:srgbClr val="595959"/>
                </a:solidFill>
                <a:latin typeface="Century Schoolbook" panose="02040604050505020304" pitchFamily="18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es-ES" altLang="es-ES" sz="1400"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pic>
        <p:nvPicPr>
          <p:cNvPr id="29700" name="Picture 12" descr="http://www.dwcc.eu/EU%20Flag.jpg">
            <a:extLst>
              <a:ext uri="{FF2B5EF4-FFF2-40B4-BE49-F238E27FC236}">
                <a16:creationId xmlns:a16="http://schemas.microsoft.com/office/drawing/2014/main" id="{BDCDB6BE-F131-7825-5A28-2CF1467292A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9838" y="409575"/>
            <a:ext cx="1119187" cy="739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9701" name="Picture 2">
            <a:extLst>
              <a:ext uri="{FF2B5EF4-FFF2-40B4-BE49-F238E27FC236}">
                <a16:creationId xmlns:a16="http://schemas.microsoft.com/office/drawing/2014/main" id="{7F5C96AA-B407-967D-EF21-104BF720077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08675" y="354013"/>
            <a:ext cx="1674813" cy="920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9702" name="Imagen 7">
            <a:extLst>
              <a:ext uri="{FF2B5EF4-FFF2-40B4-BE49-F238E27FC236}">
                <a16:creationId xmlns:a16="http://schemas.microsoft.com/office/drawing/2014/main" id="{2D7B3E3B-34BC-AC69-82B8-B5C9E61C62D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50" y="493713"/>
            <a:ext cx="2346325" cy="57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9703" name="7 Rectángulo">
            <a:extLst>
              <a:ext uri="{FF2B5EF4-FFF2-40B4-BE49-F238E27FC236}">
                <a16:creationId xmlns:a16="http://schemas.microsoft.com/office/drawing/2014/main" id="{3706E066-BDB3-643C-8E9C-7CF8864FDC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36650" y="1989138"/>
            <a:ext cx="6480175" cy="4493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endParaRPr lang="nl-BE" altLang="es-ES" dirty="0">
              <a:latin typeface="Arial" panose="020B0604020202020204" pitchFamily="34" charset="0"/>
            </a:endParaRPr>
          </a:p>
          <a:p>
            <a:pPr algn="ctr" eaLnBrk="1" hangingPunct="1"/>
            <a:endParaRPr lang="nl-BE" altLang="es-ES" sz="2000" dirty="0">
              <a:solidFill>
                <a:srgbClr val="002060"/>
              </a:solidFill>
              <a:latin typeface="Arial" panose="020B0604020202020204" pitchFamily="34" charset="0"/>
            </a:endParaRPr>
          </a:p>
          <a:p>
            <a:pPr algn="ctr" eaLnBrk="1" hangingPunct="1"/>
            <a:r>
              <a:rPr lang="nl-BE" altLang="es-ES" sz="2000" b="1" dirty="0">
                <a:solidFill>
                  <a:srgbClr val="002060"/>
                </a:solidFill>
                <a:latin typeface="Arial" panose="020B0604020202020204" pitchFamily="34" charset="0"/>
              </a:rPr>
              <a:t>LIMITED ACTION:</a:t>
            </a:r>
          </a:p>
          <a:p>
            <a:pPr algn="ctr" eaLnBrk="1" hangingPunct="1"/>
            <a:endParaRPr lang="nl-BE" altLang="es-ES" sz="2000" dirty="0">
              <a:solidFill>
                <a:srgbClr val="002060"/>
              </a:solidFill>
              <a:latin typeface="Arial" panose="020B0604020202020204" pitchFamily="34" charset="0"/>
            </a:endParaRPr>
          </a:p>
          <a:p>
            <a:pPr eaLnBrk="1" hangingPunct="1"/>
            <a:r>
              <a:rPr lang="nl-BE" altLang="es-ES" sz="2000" dirty="0">
                <a:solidFill>
                  <a:srgbClr val="002060"/>
                </a:solidFill>
                <a:latin typeface="Arial" panose="020B0604020202020204" pitchFamily="34" charset="0"/>
              </a:rPr>
              <a:t>No general regulation developing the principle:</a:t>
            </a:r>
          </a:p>
          <a:p>
            <a:pPr eaLnBrk="1" hangingPunct="1"/>
            <a:endParaRPr lang="nl-BE" altLang="es-ES" sz="2000" dirty="0">
              <a:solidFill>
                <a:srgbClr val="002060"/>
              </a:solidFill>
              <a:latin typeface="Arial" panose="020B0604020202020204" pitchFamily="34" charset="0"/>
            </a:endParaRPr>
          </a:p>
          <a:p>
            <a:pPr eaLnBrk="1" hangingPunct="1">
              <a:lnSpc>
                <a:spcPct val="150000"/>
              </a:lnSpc>
            </a:pPr>
            <a:r>
              <a:rPr lang="nl-BE" altLang="es-ES" sz="2000" dirty="0">
                <a:solidFill>
                  <a:srgbClr val="002060"/>
                </a:solidFill>
                <a:latin typeface="Arial" panose="020B0604020202020204" pitchFamily="34" charset="0"/>
              </a:rPr>
              <a:t>Art 36.1 Brussels I: </a:t>
            </a:r>
            <a:r>
              <a:rPr lang="nl-BE" altLang="es-ES" sz="2000" i="1" dirty="0">
                <a:solidFill>
                  <a:srgbClr val="002060"/>
                </a:solidFill>
                <a:latin typeface="Arial" panose="020B0604020202020204" pitchFamily="34" charset="0"/>
              </a:rPr>
              <a:t>«1. A judgment given in a Member State shall be recognised in the other Member States without any special procedure being required.»</a:t>
            </a:r>
          </a:p>
          <a:p>
            <a:pPr eaLnBrk="1" hangingPunct="1"/>
            <a:endParaRPr lang="nl-BE" altLang="es-ES" sz="2000" dirty="0">
              <a:solidFill>
                <a:srgbClr val="002060"/>
              </a:solidFill>
              <a:latin typeface="Arial" panose="020B0604020202020204" pitchFamily="34" charset="0"/>
            </a:endParaRPr>
          </a:p>
          <a:p>
            <a:pPr eaLnBrk="1" hangingPunct="1"/>
            <a:endParaRPr lang="nl-BE" altLang="es-ES" sz="2000" dirty="0">
              <a:solidFill>
                <a:srgbClr val="002060"/>
              </a:solidFill>
              <a:latin typeface="Arial" panose="020B0604020202020204" pitchFamily="34" charset="0"/>
            </a:endParaRPr>
          </a:p>
          <a:p>
            <a:pPr eaLnBrk="1" hangingPunct="1"/>
            <a:r>
              <a:rPr lang="nl-BE" altLang="es-ES" sz="2000" dirty="0">
                <a:solidFill>
                  <a:srgbClr val="002060"/>
                </a:solidFill>
                <a:latin typeface="Arial" panose="020B0604020202020204" pitchFamily="34" charset="0"/>
              </a:rPr>
              <a:t>	</a:t>
            </a:r>
          </a:p>
          <a:p>
            <a:pPr algn="ctr" eaLnBrk="1" hangingPunct="1"/>
            <a:endParaRPr lang="nl-BE" altLang="es-E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AutoShape 6" descr="data:image/jpg;base64,/9j/4AAQSkZJRgABAQAAAQABAAD/2wCEAAkGBhASDxERDxMQERQQFxYREBIQFxMPDxAQExAVFRUREhMYHSYfGBkkGhUUHy8gIyopLTguFR4xNTMrNSssOCsBCQoKDgwOGg8PGiwgHyQsNC41NTUsKTUvLDQ1LTIvLC0yMiouLCwwNS8tLzIsNDIqKi0sLCwsKS81KjIwKSwpLf/AABEIALcBFAMBIgACEQEDEQH/xAAcAAEAAQUBAQAAAAAAAAAAAAAAAwECBQYHBAj/xAA8EAACAgECAwQHBgYABwEAAAAAAQIDEQQSEyExBQZBUSJSYXGBkbEHFDIzcrIjQmKSodEVQ2NzgsHwJP/EABsBAQACAwEBAAAAAAAAAAAAAAABBQMEBgIH/8QALREAAgIBAwMCBAYDAAAAAAAAAAECEQMEITEFElFBYQaBobETIjJxkfBCweH/2gAMAwEAAhEDEQA/AOdgA7ApwAAAAAAVUn7SgAK7n5sbn5soACu5+bG5+bKAArufmxufmygALlN+b+bK8WXnL5ssABfxZecvmxxZecvmywAF/Fl5y+bHFl5y+bLAAX8WXnL5scWXrS+bLAAScefrS+bHHn60vmyMEUCTjz9aXzY48/Wl82RgUCTjz9aXzY48/Wl82RgUCTjz9aXzY+8z9ef90v8AZGBQJPvE/Xn/AHS/2PvE/Xn/AHS/2RgUgSfeJ+vP+6X+x94n68/7pf7IwKQPRXqZ4/HP+6X+wR19ARSBGCrRQ9AAAAAAAAAAAAAAAAAHoehnwVfj+HKbqUv64wUmvlJf5PLko1b5Jo84APRAPVqOz7IVVWyWIX73W/Phz2y/ybH3b7iR1tW+nV1qUfzKpVvfW/b6XOPk19eRv3bXcSN2g0+khNQlptu2xptP0cTyk/5m8/BHM674k0ulzwwuX+VS2l+VU9915ri9rNzHpJzi5V6bHFAZzvP3cho5qv7xC6z+eFcGuGsfzyb5P+nr7uWcGX+nz49RjWXG7i+NmvukzVlFxdMAHo12hspnstW2W2M8f0zgpx/w0Ze5JqN7v+v7kV6nnAB6IAAAAAAAAAAAAAAAJK+gFfQEAsl1fvKFZdX7yhIAAAAAAAAAAAABUoADZe7Xcz77FurUUxnH8dU1NWRWfxcusfavjg6FZ3Cz2THQqUFZF8XiYezjb228dcbW4nNO5Wmss7Q08a5Sg1PfKUXhxrit0+fk0mviddXfnQfePu/Hhu9b/k7s42cT8OT538S5uoQ1MYYJOajWSlHeNWldLdc8/PyWukjicG5Kr255OUd5u5/3JJW6imdkvw1Vqbs2+s8rEV7+vga6ZfvdpJ16/UwslKbVjalN5lKEsSg2/wBLj8jEHb6B5JaeE8k+9tJ3SS332S/v2K7LSk0lRtH2c0N9oQs38OFEZW2zzsjsS27ZS6YcpR6+TOmaTv3oLrpaeF2H+GM3muE2+X8Ox+K9uPZk4arGk4pvEsblnlLHTK8cZZQp+p/D2LqWZ5ss2n2pRqtvW353ftsZ8Oqlhj2xR6e1NHOq+2qzLlXOUJN9ZNSfpfHr8TzRSys8l4vrheePEusscnmTcnyWW23hLC5v2JL4Fh0UFJRSk96NV87G+di/Zg7uFdDU0W0ylFy2Kak4JrdDmuUscsM2bvt3Alrbq7qZ11tQ4c1NSaklLMWtq9rXyMB9lVnBjqtTdbwqIKMHulit2v0t2PGSjhcufpmzdpd4KNfodVXo7nxVCTUFmu2Shzwovm4ySa5et4HzTqOp6lj6lccjccb7e7s2ip1fdSrbb+FwW+KGF4d1u96vmjkvbPZsaLXVG6u9x5SlVnYpeqpPr8OR4AD6XjjKMUpPufnbf+CodN7AAHsgAAAAAAAAAAAAkr6AV9AQC2fV+9/UtL7PxS97+pYSAAAAAAAAAAAZbu72Zp77eFfe9M5cq5uCnXKXqye5bX5Pp7vHFmyxwweSd0vCb+itkxi5OkeTQ9mWWxulBZWnrd1nsgpRj/7b90WeU7f3U7j16Ou+Ep8b7xiM24cP+GotbMbn6zNG7ydwNNoq99useZZ4VSqTssa8F/E6ecnyOa0fxPpdTqZ4U3VrsqMvzbb7JWqfmtjcyaOcIKX87o0yu6Ud22Uo7ltltbW6Labi8dVyXL2EYB1NI0i+26UsbpOW1KK3NvEV0is+CLAAklsgAASAAACSV8nFQcpOMW3GOXtTfVpebx19hSq6UZKUG4yi8xlFuMoteKa6FgI7VVULKsm0WklbbXVDnKyUYR98pJL6lNLGDnFWylGDeJSglOUV5qLaz7snUu6X2eUV3U6yvUrUQjmdeIKMZScWk873jDfTHVFR1Xq2Hp2JyyNptPt2dN1srSpfNmfDglldI5brNLKq2yqaxKuUoSXtjJp/QhOtd7/s9ptut1k9StNBpSszDfFSUVFyzuXXC5Y6+85Xq4VqclVKU4J4jOceHKS89uXj5jpXVsPUcSljb7kl3bOk/VW1T+TGbBLE6ZCAC4MAAAAAAAAABJX0Ar6AgFLPxS97+pYX2fil739SwkAAAAAAAAAAvqqlKUYRWZTajFecpPCXzZYVTa5rk10a5NEO62B2W3vvotDCjSynO+VUY1WOv+Js2xScpyb5vPgss0z7TFXZfVq6Jq2vUQ27ottRsr5OOH+F7ZReOXiaYVzyx8ceGfM5zQfD2LRZ46jHNuW/ddVK/tvv9Pc28mqlkj2NbensUAB0hqAAAAAAAAAAAAA6b3K7Y0/Z/Z3F1E3v1EpWV0x9KyUI+hFxh4JtN7nhdDmRVvPX3fBLCRW9S6fHqGJYcjajabrl16e2/wBjNhyvFLuXJ03vf21p+0ezXPTzas08o3Tpl6Nih+Gbcf5kt2dyz0OYlU//AL39ShHTenR6fieHHJuN2r5V+nvuM2V5X3PkAAszCAAAAAAAAASV9AK+gIBS5enL9T/cywkv/HL9Uv3MjCAABIAAAAAAKmd7H7syv0Ws1Kz/APm2bF62Hut+UMP4lvdbtTSVWbdbp67qp9ZtN21PzWH6UfNfFeT7X2Z2Xpq6NmnrhGq1b9sU9s1ZFZbz5xwcj8QddydPqEcbTbTUtu1pNNrm79N16m9pdMsu9nzyUN6796js6hy02k0tXFjystalirKziCb5yw1z6L2vpop0Gg1b1mFZuxwT4ura87Nmrkh2S7bsAA3jGAAAAAAAAAAAAAC+qxxkpLDcXlbkpx5ecXlNexkPjYE3ZuhlddVTHrbONa9m6SWfh1Mn3y7DWl1ttUViDxZV4/w5rKWfY9y/8TovcHXaLVR3x0lFOooxvddcYxTkmlOuWOWcS5dV7TKd8rdHTQ9TqtPXe44rhuhGby8uMXJr0Y5zz9pwub4kzQ6lHA8Mtl29tq3JtU/HHHs2WUdJF4e7u97OFlD09o63i2Ss2V1qXSFMVXXBeCSX1fM8x3MG3FOSplc/YAA9EAAAAAAElfQCvoCAL/xy/VL9zIyTUL05/ql+5kYQAAJAAAAAAB6ezoVu6tXPbXuTseG3w08ySS8Wk0va0bx2h9rl3Gj92qhGmD/DZznZH2tPEPZjPxOfArtX0zTayanqI91JpJ8K+X+/2rYywzTxqoujYO+fbFGrvhqaVKErIKN1cusbIck1JcpJxws/09Ea+AbOm08dNijhhdR2V+PRfLj9jxOTnJyYABsHkAAAAAAAAAAAAAAA2zsHvqtFo5VaeG6+6TnZZP8ABWl6MFGP8zwm/Bel4ky+0Gd+ku0uuXE4kXw7opKcbF6UN8VhNbkuaw/YzTihUz6No5zeSUPzuXd3f5Jrin6V448ozrPkSpPbigAC2MAAAAAAAAABJX0Ar6AgDU/mT/VL9zIyTU/mT/VL9zIwuAAASAAAAAAAMgzfdjvPLR2ZcI21S/Mrmk8/1QbXoy/w/H2Yc88kMblij3SXpdX86Z6ik3TdHv7s91fvGg116WZVpKjxzKv+JYl744j8TVdy80fR+j2OuMoQ2KaU9uFBrck8SiuWfM5j9o/ebbbPRUVQpUcK2zbBTsUoqSjBpejHDXPq/YuvFdG+INRrdZkxLHabv9X6Ekk/Tf049Wyw1GljjxqV/Tk58ADuytAAAAAAAAAAAABle6vZq1Gt09L5qU05r/pw9OX+ItfE8Gl1U65xsre2UHmL5Pn7U+TXsZ2ruL27DWUO10wqsqfDslCMYwlLanmD6rljK9vic/1/qObQaZzhC01V3Xa3snVb/Jm1pcUcs6b/AOnJe9fZX3bW309IqW6v/tz9KH+Hj4GJO49+e24aTTq3gwtnN8ODnGMoQltbTm+uOTwl/g4pq9XO2crLHmUnlvCivglyS9iI6B1LNr9Mp5IUkqu/1Ncuq2+bGqwxxTpP/hCADoTVAAAAAAAAAJK+gFfQEArqfzJ/ql+5kRNq/wA2z9c/3shC4AABIAAAAAAB6NBZXG2uVqcoRkpTjHGZRTy4rPnjHxPODzKPcmvJK2Ns7T+0vXWXKyufAjB5hVDDg1/1Mr0/jy8kjHd6e8S1s6rpVqu1Q4du3nXPa8xnHPNdWsPPRczCA0MPS9JglGeLGouKpV4fo/PzvfcySzTkmpO7BXa8Zw8dM+GfLPxXzMnou7GsugrKaLLIPKUoJSWV1XXqbtb3Ft/4JCCrf3mNn3hwx/E9J7HX79m1484mLWdX0ullCMppuUlHlbe78V62eseCc02l6Wc1Bktf3b1dEOJfRZVDKW6aSWX0XXmzGlljy48q7sclJezT+xhcXHZgAq4vCeHh9H4PHXBkIKAFQChfZVKONyaylJZ5ZjJZTXsZsOm+zztCyMZQqi4Tw4zjbTKO1/zLE+a9xtvfvuFba9NLRQU+FWqJrdCv0K/y5ek0n1kvkUebruixZ4YfxIvuu33Ko158XxubMdNkcXKnt7cnLjZ9L34t0+ihpdIuE/Slbc+dkpzeXsXSKSws9eXgYjtjsO/SzUNRGMJSW5RU67JJebUJPHxMeb+TDptdCLlU43a9U358P7GJSnjbrZmz29+bbtFZpNWuNlJ1XdLYTg047/CS5Yz15vqawAZNPpMOmUlhj2pu6XF/t6fIiU5T/U7AANk8AAAAAAAAAElfQCvoCAXav82z9c/3shJtX+bZ+uf72QhcAAAkAAAAAAAAAAAAGxdxe1dTVraoad5484wsrlzhOOecmvOKy89eR3LjR3bcrdjdtyt23ON2OuM+J88dk9rWaazi07VPa4xk1ucN3Jyiny3YyueerI12ldxuOrLOLndxdz4mfPd1OP618OPqeo/FjJQqNXVuT9+Nktr3ftwb+n1f4Ma5/wBGV76dp6m3WWx1L50zlXCEeVcIqXLavasPPVmBPZ2r2pZqLXdbt3yUVOUVt3uMdu9pcs4SzjHQ8Z02jw/g4IY+1RpJUuL9a+Zpzl3SbMppu7GtshGyvT3ThLnGUIuUZL2NG6du9x7f+E6NVVSlfT6VkIrM3x/SmsLxi9i+DMN9mvbGohrK6Knmu5viwllxSjFydkfVlhfHx8DsjsT3Ri4uUVzjnplejuXVJnC/EPWNZotXjhUai+9Ve63jUt/dr6llpdPjyQb332/3sfPWv7C1NEVK+m2pN4Tsi4pvyWep4TJd4O1dRqNROepfpxbht6Qr2vDhBeCTz9WY07zTPK8Seau5+OPrz+5WSq/y8HQ/si1mod1tSlmiMHOUXzUbJSSjs8m/Sb89vmb/ANpdpb9LqXorK521Rmo7HG3bbGLe1pPr7GcK0/a91dM6a5uELWpWKPoyswsKMpddvXl05vOSzs7tO7T2Kyicq5rxj4rykujXsfI5PqXwy9bqpapSjF7Uq2dc937vbh7eeDexaz8OChV/30Ib75TlKc5SnKb3SlJtyk34tsjLrJ5k3hLLbwuSWXnCXkWnZxVJLgrwACQAAAAAAAAAAAASV9AK+gIBfrfzbf1z/eyAn1v5tv65/vZAFwGAASAAAAAAAAAAAAAAAAAADIdkdt26ZznQ1Gc48NWYzKEW05bM8k3hcyPSdrX1Xceu2yNucuzLcpZ67m/xL2PJ4wYXp8Tcm4puWz25Xh+3tweu57b8Hq7S18r7p3TUVKx7p7ViLlhZkl4ZeX8WeUAyQgoRUY7JbEN27YAB6IAAAAAAAAAAAAAAAAAAJK+gFfQEAm1tMuLby/nn5euyDgy8voAeU9j00ODLy+g4MvL6AE2RQ4MvL6Dgy8voALFDgy8voODLy+gAsUODLy+g4MvL6ACxQ4MvL6Dgy8voALFDgy8voUcH5ACxQ2sbWUAsgrtY2soBYK7WNrKAWCu1jaygFgrtY2soBYK7WNrKAWCu1lGgCbBQAEgAAAAAAkr6AAgH/9k=">
            <a:extLst>
              <a:ext uri="{FF2B5EF4-FFF2-40B4-BE49-F238E27FC236}">
                <a16:creationId xmlns:a16="http://schemas.microsoft.com/office/drawing/2014/main" id="{AC5C9F96-9948-7ECF-7F5A-3FFB06045F3A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41288" y="-830263"/>
            <a:ext cx="2628900" cy="17430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5000"/>
              </a:lnSpc>
              <a:spcBef>
                <a:spcPts val="1400"/>
              </a:spcBef>
              <a:spcAft>
                <a:spcPts val="200"/>
              </a:spcAft>
              <a:buClr>
                <a:schemeClr val="accent1"/>
              </a:buClr>
              <a:buSzPct val="80000"/>
              <a:buFont typeface="Arial" panose="020B0604020202020204" pitchFamily="34" charset="0"/>
              <a:buChar char="•"/>
              <a:defRPr sz="2000">
                <a:solidFill>
                  <a:srgbClr val="595959"/>
                </a:solidFill>
                <a:latin typeface="Century Schoolbook" panose="02040604050505020304" pitchFamily="18" charset="0"/>
              </a:defRPr>
            </a:lvl1pPr>
            <a:lvl2pPr marL="742950" indent="-285750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2" charset="2"/>
              <a:buChar char=""/>
              <a:defRPr>
                <a:solidFill>
                  <a:srgbClr val="595959"/>
                </a:solidFill>
                <a:latin typeface="Century Schoolbook" panose="02040604050505020304" pitchFamily="18" charset="0"/>
              </a:defRPr>
            </a:lvl2pPr>
            <a:lvl3pPr marL="1143000" indent="-228600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2" charset="2"/>
              <a:buChar char=""/>
              <a:defRPr sz="1600">
                <a:solidFill>
                  <a:srgbClr val="595959"/>
                </a:solidFill>
                <a:latin typeface="Century Schoolbook" panose="02040604050505020304" pitchFamily="18" charset="0"/>
              </a:defRPr>
            </a:lvl3pPr>
            <a:lvl4pPr marL="1600200" indent="-228600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2" charset="2"/>
              <a:buChar char=""/>
              <a:defRPr sz="1400">
                <a:solidFill>
                  <a:srgbClr val="595959"/>
                </a:solidFill>
                <a:latin typeface="Century Schoolbook" panose="02040604050505020304" pitchFamily="18" charset="0"/>
              </a:defRPr>
            </a:lvl4pPr>
            <a:lvl5pPr marL="2057400" indent="-228600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2" charset="2"/>
              <a:buChar char=""/>
              <a:defRPr sz="1400">
                <a:solidFill>
                  <a:srgbClr val="595959"/>
                </a:solidFill>
                <a:latin typeface="Century Schoolbook" panose="02040604050505020304" pitchFamily="18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2" charset="2"/>
              <a:buChar char=""/>
              <a:defRPr sz="1400">
                <a:solidFill>
                  <a:srgbClr val="595959"/>
                </a:solidFill>
                <a:latin typeface="Century Schoolbook" panose="02040604050505020304" pitchFamily="18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2" charset="2"/>
              <a:buChar char=""/>
              <a:defRPr sz="1400">
                <a:solidFill>
                  <a:srgbClr val="595959"/>
                </a:solidFill>
                <a:latin typeface="Century Schoolbook" panose="02040604050505020304" pitchFamily="18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2" charset="2"/>
              <a:buChar char=""/>
              <a:defRPr sz="1400">
                <a:solidFill>
                  <a:srgbClr val="595959"/>
                </a:solidFill>
                <a:latin typeface="Century Schoolbook" panose="02040604050505020304" pitchFamily="18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2" charset="2"/>
              <a:buChar char=""/>
              <a:defRPr sz="1400">
                <a:solidFill>
                  <a:srgbClr val="595959"/>
                </a:solidFill>
                <a:latin typeface="Century Schoolbook" panose="02040604050505020304" pitchFamily="18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es-ES" altLang="es-ES" sz="1400"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29698" name="AutoShape 8" descr="data:image/jpg;base64,/9j/4AAQSkZJRgABAQAAAQABAAD/2wCEAAkGBhASDxERDxMQERQQFxYREBIQFxMPDxAQExAVFRUREhMYHSYfGBkkGhUUHy8gIyopLTguFR4xNTMrNSssOCsBCQoKDgwOGg8PGiwgHyQsNC41NTUsKTUvLDQ1LTIvLC0yMiouLCwwNS8tLzIsNDIqKi0sLCwsKS81KjIwKSwpLf/AABEIALcBFAMBIgACEQEDEQH/xAAcAAEAAQUBAQAAAAAAAAAAAAAAAwECBQYHBAj/xAA8EAACAgECAwQHBgYABwEAAAAAAQIDEQQSEyExBQZBUSJSYXGBkbEHFDIzcrIjQmKSodEVQ2NzgsHwJP/EABsBAQACAwEBAAAAAAAAAAAAAAABBQMEBgIH/8QALREAAgIBAwMCBAYDAAAAAAAAAAECEQMEITEFElFBYQaBobETIjJxkfBCweH/2gAMAwEAAhEDEQA/AOdgA7ApwAAAAAAVUn7SgAK7n5sbn5soACu5+bG5+bKAArufmxufmygALlN+b+bK8WXnL5ssABfxZecvmxxZecvmywAF/Fl5y+bHFl5y+bLAAX8WXnL5scWXrS+bLAAScefrS+bHHn60vmyMEUCTjz9aXzY48/Wl82RgUCTjz9aXzY48/Wl82RgUCTjz9aXzY+8z9ef90v8AZGBQJPvE/Xn/AHS/2PvE/Xn/AHS/2RgUgSfeJ+vP+6X+x94n68/7pf7IwKQPRXqZ4/HP+6X+wR19ARSBGCrRQ9AAAAAAAAAAAAAAAAAHoehnwVfj+HKbqUv64wUmvlJf5PLko1b5Jo84APRAPVqOz7IVVWyWIX73W/Phz2y/ybH3b7iR1tW+nV1qUfzKpVvfW/b6XOPk19eRv3bXcSN2g0+khNQlptu2xptP0cTyk/5m8/BHM674k0ulzwwuX+VS2l+VU9915ri9rNzHpJzi5V6bHFAZzvP3cho5qv7xC6z+eFcGuGsfzyb5P+nr7uWcGX+nz49RjWXG7i+NmvukzVlFxdMAHo12hspnstW2W2M8f0zgpx/w0Ze5JqN7v+v7kV6nnAB6IAAAAAAAAAAAAAAAJK+gFfQEAsl1fvKFZdX7yhIAAAAAAAAAAAABUoADZe7Xcz77FurUUxnH8dU1NWRWfxcusfavjg6FZ3Cz2THQqUFZF8XiYezjb228dcbW4nNO5Wmss7Q08a5Sg1PfKUXhxrit0+fk0mviddXfnQfePu/Hhu9b/k7s42cT8OT538S5uoQ1MYYJOajWSlHeNWldLdc8/PyWukjicG5Kr255OUd5u5/3JJW6imdkvw1Vqbs2+s8rEV7+vga6ZfvdpJ16/UwslKbVjalN5lKEsSg2/wBLj8jEHb6B5JaeE8k+9tJ3SS332S/v2K7LSk0lRtH2c0N9oQs38OFEZW2zzsjsS27ZS6YcpR6+TOmaTv3oLrpaeF2H+GM3muE2+X8Ox+K9uPZk4arGk4pvEsblnlLHTK8cZZQp+p/D2LqWZ5ss2n2pRqtvW353ftsZ8Oqlhj2xR6e1NHOq+2qzLlXOUJN9ZNSfpfHr8TzRSys8l4vrheePEusscnmTcnyWW23hLC5v2JL4Fh0UFJRSk96NV87G+di/Zg7uFdDU0W0ylFy2Kak4JrdDmuUscsM2bvt3Alrbq7qZ11tQ4c1NSaklLMWtq9rXyMB9lVnBjqtTdbwqIKMHulit2v0t2PGSjhcufpmzdpd4KNfodVXo7nxVCTUFmu2Shzwovm4ySa5et4HzTqOp6lj6lccjccb7e7s2ip1fdSrbb+FwW+KGF4d1u96vmjkvbPZsaLXVG6u9x5SlVnYpeqpPr8OR4AD6XjjKMUpPufnbf+CodN7AAHsgAAAAAAAAAAAAkr6AV9AQC2fV+9/UtL7PxS97+pYSAAAAAAAAAAAZbu72Zp77eFfe9M5cq5uCnXKXqye5bX5Pp7vHFmyxwweSd0vCb+itkxi5OkeTQ9mWWxulBZWnrd1nsgpRj/7b90WeU7f3U7j16Ou+Ep8b7xiM24cP+GotbMbn6zNG7ydwNNoq99useZZ4VSqTssa8F/E6ecnyOa0fxPpdTqZ4U3VrsqMvzbb7JWqfmtjcyaOcIKX87o0yu6Ud22Uo7ltltbW6Labi8dVyXL2EYB1NI0i+26UsbpOW1KK3NvEV0is+CLAAklsgAASAAACSV8nFQcpOMW3GOXtTfVpebx19hSq6UZKUG4yi8xlFuMoteKa6FgI7VVULKsm0WklbbXVDnKyUYR98pJL6lNLGDnFWylGDeJSglOUV5qLaz7snUu6X2eUV3U6yvUrUQjmdeIKMZScWk873jDfTHVFR1Xq2Hp2JyyNptPt2dN1srSpfNmfDglldI5brNLKq2yqaxKuUoSXtjJp/QhOtd7/s9ptut1k9StNBpSszDfFSUVFyzuXXC5Y6+85Xq4VqclVKU4J4jOceHKS89uXj5jpXVsPUcSljb7kl3bOk/VW1T+TGbBLE6ZCAC4MAAAAAAAAABJX0Ar6AgFLPxS97+pYX2fil739SwkAAAAAAAAAAvqqlKUYRWZTajFecpPCXzZYVTa5rk10a5NEO62B2W3vvotDCjSynO+VUY1WOv+Js2xScpyb5vPgss0z7TFXZfVq6Jq2vUQ27ottRsr5OOH+F7ZReOXiaYVzyx8ceGfM5zQfD2LRZ46jHNuW/ddVK/tvv9Pc28mqlkj2NbensUAB0hqAAAAAAAAAAAAA6b3K7Y0/Z/Z3F1E3v1EpWV0x9KyUI+hFxh4JtN7nhdDmRVvPX3fBLCRW9S6fHqGJYcjajabrl16e2/wBjNhyvFLuXJ03vf21p+0ezXPTzas08o3Tpl6Nih+Gbcf5kt2dyz0OYlU//AL39ShHTenR6fieHHJuN2r5V+nvuM2V5X3PkAAszCAAAAAAAAASV9AK+gIBS5enL9T/cywkv/HL9Uv3MjCAABIAAAAAAKmd7H7syv0Ws1Kz/APm2bF62Hut+UMP4lvdbtTSVWbdbp67qp9ZtN21PzWH6UfNfFeT7X2Z2Xpq6NmnrhGq1b9sU9s1ZFZbz5xwcj8QddydPqEcbTbTUtu1pNNrm79N16m9pdMsu9nzyUN6796js6hy02k0tXFjystalirKziCb5yw1z6L2vpop0Gg1b1mFZuxwT4ura87Nmrkh2S7bsAA3jGAAAAAAAAAAAAAC+qxxkpLDcXlbkpx5ecXlNexkPjYE3ZuhlddVTHrbONa9m6SWfh1Mn3y7DWl1ttUViDxZV4/w5rKWfY9y/8TovcHXaLVR3x0lFOooxvddcYxTkmlOuWOWcS5dV7TKd8rdHTQ9TqtPXe44rhuhGby8uMXJr0Y5zz9pwub4kzQ6lHA8Mtl29tq3JtU/HHHs2WUdJF4e7u97OFlD09o63i2Ss2V1qXSFMVXXBeCSX1fM8x3MG3FOSplc/YAA9EAAAAAAElfQCvoCAL/xy/VL9zIyTUL05/ql+5kYQAAJAAAAAAB6ezoVu6tXPbXuTseG3w08ySS8Wk0va0bx2h9rl3Gj92qhGmD/DZznZH2tPEPZjPxOfArtX0zTayanqI91JpJ8K+X+/2rYywzTxqoujYO+fbFGrvhqaVKErIKN1cusbIck1JcpJxws/09Ea+AbOm08dNijhhdR2V+PRfLj9jxOTnJyYABsHkAAAAAAAAAAAAAAA2zsHvqtFo5VaeG6+6TnZZP8ABWl6MFGP8zwm/Bel4ky+0Gd+ku0uuXE4kXw7opKcbF6UN8VhNbkuaw/YzTihUz6No5zeSUPzuXd3f5Jrin6V448ozrPkSpPbigAC2MAAAAAAAAABJX0Ar6AgDU/mT/VL9zIyTU/mT/VL9zIwuAAASAAAAAAAMgzfdjvPLR2ZcI21S/Mrmk8/1QbXoy/w/H2Yc88kMblij3SXpdX86Z6ik3TdHv7s91fvGg116WZVpKjxzKv+JYl744j8TVdy80fR+j2OuMoQ2KaU9uFBrck8SiuWfM5j9o/ebbbPRUVQpUcK2zbBTsUoqSjBpejHDXPq/YuvFdG+INRrdZkxLHabv9X6Ekk/Tf049Wyw1GljjxqV/Tk58ADuytAAAAAAAAAAAABle6vZq1Gt09L5qU05r/pw9OX+ItfE8Gl1U65xsre2UHmL5Pn7U+TXsZ2ruL27DWUO10wqsqfDslCMYwlLanmD6rljK9vic/1/qObQaZzhC01V3Xa3snVb/Jm1pcUcs6b/AOnJe9fZX3bW309IqW6v/tz9KH+Hj4GJO49+e24aTTq3gwtnN8ODnGMoQltbTm+uOTwl/g4pq9XO2crLHmUnlvCivglyS9iI6B1LNr9Mp5IUkqu/1Ncuq2+bGqwxxTpP/hCADoTVAAAAAAAAAJK+gFfQEArqfzJ/ql+5kRNq/wA2z9c/3shC4AABIAAAAAAB6NBZXG2uVqcoRkpTjHGZRTy4rPnjHxPODzKPcmvJK2Ns7T+0vXWXKyufAjB5hVDDg1/1Mr0/jy8kjHd6e8S1s6rpVqu1Q4du3nXPa8xnHPNdWsPPRczCA0MPS9JglGeLGouKpV4fo/PzvfcySzTkmpO7BXa8Zw8dM+GfLPxXzMnou7GsugrKaLLIPKUoJSWV1XXqbtb3Ft/4JCCrf3mNn3hwx/E9J7HX79m1484mLWdX0ullCMppuUlHlbe78V62eseCc02l6Wc1Bktf3b1dEOJfRZVDKW6aSWX0XXmzGlljy48q7sclJezT+xhcXHZgAq4vCeHh9H4PHXBkIKAFQChfZVKONyaylJZ5ZjJZTXsZsOm+zztCyMZQqi4Tw4zjbTKO1/zLE+a9xtvfvuFba9NLRQU+FWqJrdCv0K/y5ek0n1kvkUebruixZ4YfxIvuu33Ko158XxubMdNkcXKnt7cnLjZ9L34t0+ihpdIuE/Slbc+dkpzeXsXSKSws9eXgYjtjsO/SzUNRGMJSW5RU67JJebUJPHxMeb+TDptdCLlU43a9U358P7GJSnjbrZmz29+bbtFZpNWuNlJ1XdLYTg047/CS5Yz15vqawAZNPpMOmUlhj2pu6XF/t6fIiU5T/U7AANk8AAAAAAAAAElfQCvoCAXav82z9c/3shJtX+bZ+uf72QhcAAAkAAAAAAAAAAAAGxdxe1dTVraoad5484wsrlzhOOecmvOKy89eR3LjR3bcrdjdtyt23ON2OuM+J88dk9rWaazi07VPa4xk1ucN3Jyiny3YyueerI12ldxuOrLOLndxdz4mfPd1OP618OPqeo/FjJQqNXVuT9+Nktr3ftwb+n1f4Ma5/wBGV76dp6m3WWx1L50zlXCEeVcIqXLavasPPVmBPZ2r2pZqLXdbt3yUVOUVt3uMdu9pcs4SzjHQ8Z02jw/g4IY+1RpJUuL9a+Zpzl3SbMppu7GtshGyvT3ThLnGUIuUZL2NG6du9x7f+E6NVVSlfT6VkIrM3x/SmsLxi9i+DMN9mvbGohrK6Knmu5viwllxSjFydkfVlhfHx8DsjsT3Ri4uUVzjnplejuXVJnC/EPWNZotXjhUai+9Ve63jUt/dr6llpdPjyQb332/3sfPWv7C1NEVK+m2pN4Tsi4pvyWep4TJd4O1dRqNROepfpxbht6Qr2vDhBeCTz9WY07zTPK8Seau5+OPrz+5WSq/y8HQ/si1mod1tSlmiMHOUXzUbJSSjs8m/Sb89vmb/ANpdpb9LqXorK521Rmo7HG3bbGLe1pPr7GcK0/a91dM6a5uELWpWKPoyswsKMpddvXl05vOSzs7tO7T2Kyicq5rxj4rykujXsfI5PqXwy9bqpapSjF7Uq2dc937vbh7eeDexaz8OChV/30Ib75TlKc5SnKb3SlJtyk34tsjLrJ5k3hLLbwuSWXnCXkWnZxVJLgrwACQAAAAAAAAAAAASV9AK+gIBfrfzbf1z/eyAn1v5tv65/vZAFwGAASAAAAAAAAAAAAAAAAAADIdkdt26ZznQ1Gc48NWYzKEW05bM8k3hcyPSdrX1Xceu2yNucuzLcpZ67m/xL2PJ4wYXp8Tcm4puWz25Xh+3tweu57b8Hq7S18r7p3TUVKx7p7ViLlhZkl4ZeX8WeUAyQgoRUY7JbEN27YAB6IAAAAAAAAAAAAAAAAAAJK+gFfQEAm1tMuLby/nn5euyDgy8voAeU9j00ODLy+g4MvL6AE2RQ4MvL6Dgy8voALFDgy8voODLy+gAsUODLy+g4MvL6ACxQ4MvL6Dgy8voALFDgy8voUcH5ACxQ2sbWUAsgrtY2soBYK7WNrKAWCu1jaygFgrtY2soBYK7WNrKAWCu1lGgCbBQAEgAAAAAAkr6AAgH/9k=">
            <a:extLst>
              <a:ext uri="{FF2B5EF4-FFF2-40B4-BE49-F238E27FC236}">
                <a16:creationId xmlns:a16="http://schemas.microsoft.com/office/drawing/2014/main" id="{D5EDFE5B-9414-D153-1DB2-7EC39FDF3547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41288" y="-830263"/>
            <a:ext cx="2628900" cy="17430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5000"/>
              </a:lnSpc>
              <a:spcBef>
                <a:spcPts val="1400"/>
              </a:spcBef>
              <a:spcAft>
                <a:spcPts val="200"/>
              </a:spcAft>
              <a:buClr>
                <a:schemeClr val="accent1"/>
              </a:buClr>
              <a:buSzPct val="80000"/>
              <a:buFont typeface="Arial" panose="020B0604020202020204" pitchFamily="34" charset="0"/>
              <a:buChar char="•"/>
              <a:defRPr sz="2000">
                <a:solidFill>
                  <a:srgbClr val="595959"/>
                </a:solidFill>
                <a:latin typeface="Century Schoolbook" panose="02040604050505020304" pitchFamily="18" charset="0"/>
              </a:defRPr>
            </a:lvl1pPr>
            <a:lvl2pPr marL="742950" indent="-285750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2" charset="2"/>
              <a:buChar char=""/>
              <a:defRPr>
                <a:solidFill>
                  <a:srgbClr val="595959"/>
                </a:solidFill>
                <a:latin typeface="Century Schoolbook" panose="02040604050505020304" pitchFamily="18" charset="0"/>
              </a:defRPr>
            </a:lvl2pPr>
            <a:lvl3pPr marL="1143000" indent="-228600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2" charset="2"/>
              <a:buChar char=""/>
              <a:defRPr sz="1600">
                <a:solidFill>
                  <a:srgbClr val="595959"/>
                </a:solidFill>
                <a:latin typeface="Century Schoolbook" panose="02040604050505020304" pitchFamily="18" charset="0"/>
              </a:defRPr>
            </a:lvl3pPr>
            <a:lvl4pPr marL="1600200" indent="-228600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2" charset="2"/>
              <a:buChar char=""/>
              <a:defRPr sz="1400">
                <a:solidFill>
                  <a:srgbClr val="595959"/>
                </a:solidFill>
                <a:latin typeface="Century Schoolbook" panose="02040604050505020304" pitchFamily="18" charset="0"/>
              </a:defRPr>
            </a:lvl4pPr>
            <a:lvl5pPr marL="2057400" indent="-228600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2" charset="2"/>
              <a:buChar char=""/>
              <a:defRPr sz="1400">
                <a:solidFill>
                  <a:srgbClr val="595959"/>
                </a:solidFill>
                <a:latin typeface="Century Schoolbook" panose="02040604050505020304" pitchFamily="18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2" charset="2"/>
              <a:buChar char=""/>
              <a:defRPr sz="1400">
                <a:solidFill>
                  <a:srgbClr val="595959"/>
                </a:solidFill>
                <a:latin typeface="Century Schoolbook" panose="02040604050505020304" pitchFamily="18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2" charset="2"/>
              <a:buChar char=""/>
              <a:defRPr sz="1400">
                <a:solidFill>
                  <a:srgbClr val="595959"/>
                </a:solidFill>
                <a:latin typeface="Century Schoolbook" panose="02040604050505020304" pitchFamily="18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2" charset="2"/>
              <a:buChar char=""/>
              <a:defRPr sz="1400">
                <a:solidFill>
                  <a:srgbClr val="595959"/>
                </a:solidFill>
                <a:latin typeface="Century Schoolbook" panose="02040604050505020304" pitchFamily="18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2" charset="2"/>
              <a:buChar char=""/>
              <a:defRPr sz="1400">
                <a:solidFill>
                  <a:srgbClr val="595959"/>
                </a:solidFill>
                <a:latin typeface="Century Schoolbook" panose="02040604050505020304" pitchFamily="18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es-ES" altLang="es-ES" sz="1400"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29699" name="AutoShape 10" descr="data:image/jpg;base64,/9j/4AAQSkZJRgABAQAAAQABAAD/2wCEAAkGBhASDxERDxMQERQQFxYREBIQFxMPDxAQExAVFRUREhMYHSYfGBkkGhUUHy8gIyopLTguFR4xNTMrNSssOCsBCQoKDgwOGg8PGiwgHyQsNC41NTUsKTUvLDQ1LTIvLC0yMiouLCwwNS8tLzIsNDIqKi0sLCwsKS81KjIwKSwpLf/AABEIALcBFAMBIgACEQEDEQH/xAAcAAEAAQUBAQAAAAAAAAAAAAAAAwECBQYHBAj/xAA8EAACAgECAwQHBgYABwEAAAAAAQIDEQQSEyExBQZBUSJSYXGBkbEHFDIzcrIjQmKSodEVQ2NzgsHwJP/EABsBAQACAwEBAAAAAAAAAAAAAAABBQMEBgIH/8QALREAAgIBAwMCBAYDAAAAAAAAAAECEQMEITEFElFBYQaBobETIjJxkfBCweH/2gAMAwEAAhEDEQA/AOdgA7ApwAAAAAAVUn7SgAK7n5sbn5soACu5+bG5+bKAArufmxufmygALlN+b+bK8WXnL5ssABfxZecvmxxZecvmywAF/Fl5y+bHFl5y+bLAAX8WXnL5scWXrS+bLAAScefrS+bHHn60vmyMEUCTjz9aXzY48/Wl82RgUCTjz9aXzY48/Wl82RgUCTjz9aXzY+8z9ef90v8AZGBQJPvE/Xn/AHS/2PvE/Xn/AHS/2RgUgSfeJ+vP+6X+x94n68/7pf7IwKQPRXqZ4/HP+6X+wR19ARSBGCrRQ9AAAAAAAAAAAAAAAAAHoehnwVfj+HKbqUv64wUmvlJf5PLko1b5Jo84APRAPVqOz7IVVWyWIX73W/Phz2y/ybH3b7iR1tW+nV1qUfzKpVvfW/b6XOPk19eRv3bXcSN2g0+khNQlptu2xptP0cTyk/5m8/BHM674k0ulzwwuX+VS2l+VU9915ri9rNzHpJzi5V6bHFAZzvP3cho5qv7xC6z+eFcGuGsfzyb5P+nr7uWcGX+nz49RjWXG7i+NmvukzVlFxdMAHo12hspnstW2W2M8f0zgpx/w0Ze5JqN7v+v7kV6nnAB6IAAAAAAAAAAAAAAAJK+gFfQEAsl1fvKFZdX7yhIAAAAAAAAAAAABUoADZe7Xcz77FurUUxnH8dU1NWRWfxcusfavjg6FZ3Cz2THQqUFZF8XiYezjb228dcbW4nNO5Wmss7Q08a5Sg1PfKUXhxrit0+fk0mviddXfnQfePu/Hhu9b/k7s42cT8OT538S5uoQ1MYYJOajWSlHeNWldLdc8/PyWukjicG5Kr255OUd5u5/3JJW6imdkvw1Vqbs2+s8rEV7+vga6ZfvdpJ16/UwslKbVjalN5lKEsSg2/wBLj8jEHb6B5JaeE8k+9tJ3SS332S/v2K7LSk0lRtH2c0N9oQs38OFEZW2zzsjsS27ZS6YcpR6+TOmaTv3oLrpaeF2H+GM3muE2+X8Ox+K9uPZk4arGk4pvEsblnlLHTK8cZZQp+p/D2LqWZ5ss2n2pRqtvW353ftsZ8Oqlhj2xR6e1NHOq+2qzLlXOUJN9ZNSfpfHr8TzRSys8l4vrheePEusscnmTcnyWW23hLC5v2JL4Fh0UFJRSk96NV87G+di/Zg7uFdDU0W0ylFy2Kak4JrdDmuUscsM2bvt3Alrbq7qZ11tQ4c1NSaklLMWtq9rXyMB9lVnBjqtTdbwqIKMHulit2v0t2PGSjhcufpmzdpd4KNfodVXo7nxVCTUFmu2Shzwovm4ySa5et4HzTqOp6lj6lccjccb7e7s2ip1fdSrbb+FwW+KGF4d1u96vmjkvbPZsaLXVG6u9x5SlVnYpeqpPr8OR4AD6XjjKMUpPufnbf+CodN7AAHsgAAAAAAAAAAAAkr6AV9AQC2fV+9/UtL7PxS97+pYSAAAAAAAAAAAZbu72Zp77eFfe9M5cq5uCnXKXqye5bX5Pp7vHFmyxwweSd0vCb+itkxi5OkeTQ9mWWxulBZWnrd1nsgpRj/7b90WeU7f3U7j16Ou+Ep8b7xiM24cP+GotbMbn6zNG7ydwNNoq99useZZ4VSqTssa8F/E6ecnyOa0fxPpdTqZ4U3VrsqMvzbb7JWqfmtjcyaOcIKX87o0yu6Ud22Uo7ltltbW6Labi8dVyXL2EYB1NI0i+26UsbpOW1KK3NvEV0is+CLAAklsgAASAAACSV8nFQcpOMW3GOXtTfVpebx19hSq6UZKUG4yi8xlFuMoteKa6FgI7VVULKsm0WklbbXVDnKyUYR98pJL6lNLGDnFWylGDeJSglOUV5qLaz7snUu6X2eUV3U6yvUrUQjmdeIKMZScWk873jDfTHVFR1Xq2Hp2JyyNptPt2dN1srSpfNmfDglldI5brNLKq2yqaxKuUoSXtjJp/QhOtd7/s9ptut1k9StNBpSszDfFSUVFyzuXXC5Y6+85Xq4VqclVKU4J4jOceHKS89uXj5jpXVsPUcSljb7kl3bOk/VW1T+TGbBLE6ZCAC4MAAAAAAAAABJX0Ar6AgFLPxS97+pYX2fil739SwkAAAAAAAAAAvqqlKUYRWZTajFecpPCXzZYVTa5rk10a5NEO62B2W3vvotDCjSynO+VUY1WOv+Js2xScpyb5vPgss0z7TFXZfVq6Jq2vUQ27ottRsr5OOH+F7ZReOXiaYVzyx8ceGfM5zQfD2LRZ46jHNuW/ddVK/tvv9Pc28mqlkj2NbensUAB0hqAAAAAAAAAAAAA6b3K7Y0/Z/Z3F1E3v1EpWV0x9KyUI+hFxh4JtN7nhdDmRVvPX3fBLCRW9S6fHqGJYcjajabrl16e2/wBjNhyvFLuXJ03vf21p+0ezXPTzas08o3Tpl6Nih+Gbcf5kt2dyz0OYlU//AL39ShHTenR6fieHHJuN2r5V+nvuM2V5X3PkAAszCAAAAAAAAASV9AK+gIBS5enL9T/cywkv/HL9Uv3MjCAABIAAAAAAKmd7H7syv0Ws1Kz/APm2bF62Hut+UMP4lvdbtTSVWbdbp67qp9ZtN21PzWH6UfNfFeT7X2Z2Xpq6NmnrhGq1b9sU9s1ZFZbz5xwcj8QddydPqEcbTbTUtu1pNNrm79N16m9pdMsu9nzyUN6796js6hy02k0tXFjystalirKziCb5yw1z6L2vpop0Gg1b1mFZuxwT4ura87Nmrkh2S7bsAA3jGAAAAAAAAAAAAAC+qxxkpLDcXlbkpx5ecXlNexkPjYE3ZuhlddVTHrbONa9m6SWfh1Mn3y7DWl1ttUViDxZV4/w5rKWfY9y/8TovcHXaLVR3x0lFOooxvddcYxTkmlOuWOWcS5dV7TKd8rdHTQ9TqtPXe44rhuhGby8uMXJr0Y5zz9pwub4kzQ6lHA8Mtl29tq3JtU/HHHs2WUdJF4e7u97OFlD09o63i2Ss2V1qXSFMVXXBeCSX1fM8x3MG3FOSplc/YAA9EAAAAAAElfQCvoCAL/xy/VL9zIyTUL05/ql+5kYQAAJAAAAAAB6ezoVu6tXPbXuTseG3w08ySS8Wk0va0bx2h9rl3Gj92qhGmD/DZznZH2tPEPZjPxOfArtX0zTayanqI91JpJ8K+X+/2rYywzTxqoujYO+fbFGrvhqaVKErIKN1cusbIck1JcpJxws/09Ea+AbOm08dNijhhdR2V+PRfLj9jxOTnJyYABsHkAAAAAAAAAAAAAAA2zsHvqtFo5VaeG6+6TnZZP8ABWl6MFGP8zwm/Bel4ky+0Gd+ku0uuXE4kXw7opKcbF6UN8VhNbkuaw/YzTihUz6No5zeSUPzuXd3f5Jrin6V448ozrPkSpPbigAC2MAAAAAAAAABJX0Ar6AgDU/mT/VL9zIyTU/mT/VL9zIwuAAASAAAAAAAMgzfdjvPLR2ZcI21S/Mrmk8/1QbXoy/w/H2Yc88kMblij3SXpdX86Z6ik3TdHv7s91fvGg116WZVpKjxzKv+JYl744j8TVdy80fR+j2OuMoQ2KaU9uFBrck8SiuWfM5j9o/ebbbPRUVQpUcK2zbBTsUoqSjBpejHDXPq/YuvFdG+INRrdZkxLHabv9X6Ekk/Tf049Wyw1GljjxqV/Tk58ADuytAAAAAAAAAAAABle6vZq1Gt09L5qU05r/pw9OX+ItfE8Gl1U65xsre2UHmL5Pn7U+TXsZ2ruL27DWUO10wqsqfDslCMYwlLanmD6rljK9vic/1/qObQaZzhC01V3Xa3snVb/Jm1pcUcs6b/AOnJe9fZX3bW309IqW6v/tz9KH+Hj4GJO49+e24aTTq3gwtnN8ODnGMoQltbTm+uOTwl/g4pq9XO2crLHmUnlvCivglyS9iI6B1LNr9Mp5IUkqu/1Ncuq2+bGqwxxTpP/hCADoTVAAAAAAAAAJK+gFfQEArqfzJ/ql+5kRNq/wA2z9c/3shC4AABIAAAAAAB6NBZXG2uVqcoRkpTjHGZRTy4rPnjHxPODzKPcmvJK2Ns7T+0vXWXKyufAjB5hVDDg1/1Mr0/jy8kjHd6e8S1s6rpVqu1Q4du3nXPa8xnHPNdWsPPRczCA0MPS9JglGeLGouKpV4fo/PzvfcySzTkmpO7BXa8Zw8dM+GfLPxXzMnou7GsugrKaLLIPKUoJSWV1XXqbtb3Ft/4JCCrf3mNn3hwx/E9J7HX79m1484mLWdX0ullCMppuUlHlbe78V62eseCc02l6Wc1Bktf3b1dEOJfRZVDKW6aSWX0XXmzGlljy48q7sclJezT+xhcXHZgAq4vCeHh9H4PHXBkIKAFQChfZVKONyaylJZ5ZjJZTXsZsOm+zztCyMZQqi4Tw4zjbTKO1/zLE+a9xtvfvuFba9NLRQU+FWqJrdCv0K/y5ek0n1kvkUebruixZ4YfxIvuu33Ko158XxubMdNkcXKnt7cnLjZ9L34t0+ihpdIuE/Slbc+dkpzeXsXSKSws9eXgYjtjsO/SzUNRGMJSW5RU67JJebUJPHxMeb+TDptdCLlU43a9U358P7GJSnjbrZmz29+bbtFZpNWuNlJ1XdLYTg047/CS5Yz15vqawAZNPpMOmUlhj2pu6XF/t6fIiU5T/U7AANk8AAAAAAAAAElfQCvoCAXav82z9c/3shJtX+bZ+uf72QhcAAAkAAAAAAAAAAAAGxdxe1dTVraoad5484wsrlzhOOecmvOKy89eR3LjR3bcrdjdtyt23ON2OuM+J88dk9rWaazi07VPa4xk1ucN3Jyiny3YyueerI12ldxuOrLOLndxdz4mfPd1OP618OPqeo/FjJQqNXVuT9+Nktr3ftwb+n1f4Ma5/wBGV76dp6m3WWx1L50zlXCEeVcIqXLavasPPVmBPZ2r2pZqLXdbt3yUVOUVt3uMdu9pcs4SzjHQ8Z02jw/g4IY+1RpJUuL9a+Zpzl3SbMppu7GtshGyvT3ThLnGUIuUZL2NG6du9x7f+E6NVVSlfT6VkIrM3x/SmsLxi9i+DMN9mvbGohrK6Knmu5viwllxSjFydkfVlhfHx8DsjsT3Ri4uUVzjnplejuXVJnC/EPWNZotXjhUai+9Ve63jUt/dr6llpdPjyQb332/3sfPWv7C1NEVK+m2pN4Tsi4pvyWep4TJd4O1dRqNROepfpxbht6Qr2vDhBeCTz9WY07zTPK8Seau5+OPrz+5WSq/y8HQ/si1mod1tSlmiMHOUXzUbJSSjs8m/Sb89vmb/ANpdpb9LqXorK521Rmo7HG3bbGLe1pPr7GcK0/a91dM6a5uELWpWKPoyswsKMpddvXl05vOSzs7tO7T2Kyicq5rxj4rykujXsfI5PqXwy9bqpapSjF7Uq2dc937vbh7eeDexaz8OChV/30Ib75TlKc5SnKb3SlJtyk34tsjLrJ5k3hLLbwuSWXnCXkWnZxVJLgrwACQAAAAAAAAAAAASV9AK+gIBfrfzbf1z/eyAn1v5tv65/vZAFwGAASAAAAAAAAAAAAAAAAAADIdkdt26ZznQ1Gc48NWYzKEW05bM8k3hcyPSdrX1Xceu2yNucuzLcpZ67m/xL2PJ4wYXp8Tcm4puWz25Xh+3tweu57b8Hq7S18r7p3TUVKx7p7ViLlhZkl4ZeX8WeUAyQgoRUY7JbEN27YAB6IAAAAAAAAAAAAAAAAAAJK+gFfQEAm1tMuLby/nn5euyDgy8voAeU9j00ODLy+g4MvL6AE2RQ4MvL6Dgy8voALFDgy8voODLy+gAsUODLy+g4MvL6ACxQ4MvL6Dgy8voALFDgy8voUcH5ACxQ2sbWUAsgrtY2soBYK7WNrKAWCu1jaygFgrtY2soBYK7WNrKAWCu1lGgCbBQAEgAAAAAAkr6AAgH/9k=">
            <a:extLst>
              <a:ext uri="{FF2B5EF4-FFF2-40B4-BE49-F238E27FC236}">
                <a16:creationId xmlns:a16="http://schemas.microsoft.com/office/drawing/2014/main" id="{59AEA797-9EEA-BB3F-0D04-A4A2ECFEA099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41288" y="-830263"/>
            <a:ext cx="2628900" cy="17430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5000"/>
              </a:lnSpc>
              <a:spcBef>
                <a:spcPts val="1400"/>
              </a:spcBef>
              <a:spcAft>
                <a:spcPts val="200"/>
              </a:spcAft>
              <a:buClr>
                <a:schemeClr val="accent1"/>
              </a:buClr>
              <a:buSzPct val="80000"/>
              <a:buFont typeface="Arial" panose="020B0604020202020204" pitchFamily="34" charset="0"/>
              <a:buChar char="•"/>
              <a:defRPr sz="2000">
                <a:solidFill>
                  <a:srgbClr val="595959"/>
                </a:solidFill>
                <a:latin typeface="Century Schoolbook" panose="02040604050505020304" pitchFamily="18" charset="0"/>
              </a:defRPr>
            </a:lvl1pPr>
            <a:lvl2pPr marL="742950" indent="-285750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2" charset="2"/>
              <a:buChar char=""/>
              <a:defRPr>
                <a:solidFill>
                  <a:srgbClr val="595959"/>
                </a:solidFill>
                <a:latin typeface="Century Schoolbook" panose="02040604050505020304" pitchFamily="18" charset="0"/>
              </a:defRPr>
            </a:lvl2pPr>
            <a:lvl3pPr marL="1143000" indent="-228600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2" charset="2"/>
              <a:buChar char=""/>
              <a:defRPr sz="1600">
                <a:solidFill>
                  <a:srgbClr val="595959"/>
                </a:solidFill>
                <a:latin typeface="Century Schoolbook" panose="02040604050505020304" pitchFamily="18" charset="0"/>
              </a:defRPr>
            </a:lvl3pPr>
            <a:lvl4pPr marL="1600200" indent="-228600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2" charset="2"/>
              <a:buChar char=""/>
              <a:defRPr sz="1400">
                <a:solidFill>
                  <a:srgbClr val="595959"/>
                </a:solidFill>
                <a:latin typeface="Century Schoolbook" panose="02040604050505020304" pitchFamily="18" charset="0"/>
              </a:defRPr>
            </a:lvl4pPr>
            <a:lvl5pPr marL="2057400" indent="-228600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2" charset="2"/>
              <a:buChar char=""/>
              <a:defRPr sz="1400">
                <a:solidFill>
                  <a:srgbClr val="595959"/>
                </a:solidFill>
                <a:latin typeface="Century Schoolbook" panose="02040604050505020304" pitchFamily="18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2" charset="2"/>
              <a:buChar char=""/>
              <a:defRPr sz="1400">
                <a:solidFill>
                  <a:srgbClr val="595959"/>
                </a:solidFill>
                <a:latin typeface="Century Schoolbook" panose="02040604050505020304" pitchFamily="18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2" charset="2"/>
              <a:buChar char=""/>
              <a:defRPr sz="1400">
                <a:solidFill>
                  <a:srgbClr val="595959"/>
                </a:solidFill>
                <a:latin typeface="Century Schoolbook" panose="02040604050505020304" pitchFamily="18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2" charset="2"/>
              <a:buChar char=""/>
              <a:defRPr sz="1400">
                <a:solidFill>
                  <a:srgbClr val="595959"/>
                </a:solidFill>
                <a:latin typeface="Century Schoolbook" panose="02040604050505020304" pitchFamily="18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2" charset="2"/>
              <a:buChar char=""/>
              <a:defRPr sz="1400">
                <a:solidFill>
                  <a:srgbClr val="595959"/>
                </a:solidFill>
                <a:latin typeface="Century Schoolbook" panose="02040604050505020304" pitchFamily="18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es-ES" altLang="es-ES" sz="1400"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pic>
        <p:nvPicPr>
          <p:cNvPr id="29700" name="Picture 12" descr="http://www.dwcc.eu/EU%20Flag.jpg">
            <a:extLst>
              <a:ext uri="{FF2B5EF4-FFF2-40B4-BE49-F238E27FC236}">
                <a16:creationId xmlns:a16="http://schemas.microsoft.com/office/drawing/2014/main" id="{BDCDB6BE-F131-7825-5A28-2CF1467292A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9838" y="409575"/>
            <a:ext cx="1119187" cy="739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9701" name="Picture 2">
            <a:extLst>
              <a:ext uri="{FF2B5EF4-FFF2-40B4-BE49-F238E27FC236}">
                <a16:creationId xmlns:a16="http://schemas.microsoft.com/office/drawing/2014/main" id="{7F5C96AA-B407-967D-EF21-104BF720077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08675" y="354013"/>
            <a:ext cx="1674813" cy="920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9702" name="Imagen 7">
            <a:extLst>
              <a:ext uri="{FF2B5EF4-FFF2-40B4-BE49-F238E27FC236}">
                <a16:creationId xmlns:a16="http://schemas.microsoft.com/office/drawing/2014/main" id="{2D7B3E3B-34BC-AC69-82B8-B5C9E61C62D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50" y="493713"/>
            <a:ext cx="2346325" cy="57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9703" name="7 Rectángulo">
            <a:extLst>
              <a:ext uri="{FF2B5EF4-FFF2-40B4-BE49-F238E27FC236}">
                <a16:creationId xmlns:a16="http://schemas.microsoft.com/office/drawing/2014/main" id="{3706E066-BDB3-643C-8E9C-7CF8864FDC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36650" y="1989138"/>
            <a:ext cx="6480175" cy="46474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endParaRPr lang="nl-BE" altLang="es-ES" dirty="0">
              <a:latin typeface="Arial" panose="020B0604020202020204" pitchFamily="34" charset="0"/>
            </a:endParaRPr>
          </a:p>
          <a:p>
            <a:pPr algn="ctr" eaLnBrk="1" hangingPunct="1"/>
            <a:endParaRPr lang="nl-BE" altLang="es-ES" sz="2000" dirty="0">
              <a:solidFill>
                <a:srgbClr val="002060"/>
              </a:solidFill>
              <a:latin typeface="Arial" panose="020B0604020202020204" pitchFamily="34" charset="0"/>
            </a:endParaRPr>
          </a:p>
          <a:p>
            <a:pPr algn="ctr" eaLnBrk="1" hangingPunct="1"/>
            <a:r>
              <a:rPr lang="nl-BE" altLang="es-ES" sz="2000" b="1" dirty="0">
                <a:solidFill>
                  <a:srgbClr val="002060"/>
                </a:solidFill>
                <a:latin typeface="Arial" panose="020B0604020202020204" pitchFamily="34" charset="0"/>
              </a:rPr>
              <a:t>LIMITED ACTION II:</a:t>
            </a:r>
          </a:p>
          <a:p>
            <a:pPr eaLnBrk="1" hangingPunct="1"/>
            <a:endParaRPr lang="nl-BE" altLang="es-ES" sz="2000" dirty="0">
              <a:solidFill>
                <a:srgbClr val="002060"/>
              </a:solidFill>
              <a:latin typeface="Arial" panose="020B0604020202020204" pitchFamily="34" charset="0"/>
            </a:endParaRPr>
          </a:p>
          <a:p>
            <a:pPr eaLnBrk="1" hangingPunct="1"/>
            <a:r>
              <a:rPr lang="nl-BE" altLang="es-ES" sz="2000" b="1" dirty="0">
                <a:solidFill>
                  <a:srgbClr val="002060"/>
                </a:solidFill>
                <a:latin typeface="Arial" panose="020B0604020202020204" pitchFamily="34" charset="0"/>
              </a:rPr>
              <a:t>Consequences:</a:t>
            </a:r>
          </a:p>
          <a:p>
            <a:pPr eaLnBrk="1" hangingPunct="1"/>
            <a:endParaRPr lang="nl-BE" altLang="es-ES" sz="2000" b="1" dirty="0">
              <a:solidFill>
                <a:srgbClr val="002060"/>
              </a:solidFill>
              <a:latin typeface="Arial" panose="020B0604020202020204" pitchFamily="34" charset="0"/>
            </a:endParaRPr>
          </a:p>
          <a:p>
            <a:pPr marL="722313" indent="-96838" eaLnBrk="1" hangingPunct="1">
              <a:buFont typeface="Wingdings" panose="05000000000000000000" pitchFamily="2" charset="2"/>
              <a:buChar char="§"/>
            </a:pPr>
            <a:r>
              <a:rPr lang="nl-BE" altLang="es-ES" sz="2000" b="1" dirty="0">
                <a:solidFill>
                  <a:srgbClr val="002060"/>
                </a:solidFill>
                <a:latin typeface="Arial" panose="020B0604020202020204" pitchFamily="34" charset="0"/>
              </a:rPr>
              <a:t>	Internal Law determines recognition. </a:t>
            </a:r>
          </a:p>
          <a:p>
            <a:pPr marL="722313" indent="-96838" eaLnBrk="1" hangingPunct="1">
              <a:buFont typeface="Wingdings" panose="05000000000000000000" pitchFamily="2" charset="2"/>
              <a:buChar char="§"/>
            </a:pPr>
            <a:endParaRPr lang="nl-BE" altLang="es-ES" sz="2000" b="1" dirty="0">
              <a:solidFill>
                <a:srgbClr val="002060"/>
              </a:solidFill>
              <a:latin typeface="Arial" panose="020B0604020202020204" pitchFamily="34" charset="0"/>
            </a:endParaRPr>
          </a:p>
          <a:p>
            <a:pPr marL="722313" indent="-96838" eaLnBrk="1" hangingPunct="1">
              <a:buFont typeface="Wingdings" panose="05000000000000000000" pitchFamily="2" charset="2"/>
              <a:buChar char="§"/>
            </a:pPr>
            <a:r>
              <a:rPr lang="nl-BE" altLang="es-ES" sz="2000" b="1" dirty="0">
                <a:solidFill>
                  <a:srgbClr val="002060"/>
                </a:solidFill>
                <a:latin typeface="Arial" panose="020B0604020202020204" pitchFamily="34" charset="0"/>
              </a:rPr>
              <a:t>	As many regimes as ME</a:t>
            </a:r>
          </a:p>
          <a:p>
            <a:pPr marL="722313" indent="-96838" eaLnBrk="1" hangingPunct="1">
              <a:buFont typeface="Wingdings" panose="05000000000000000000" pitchFamily="2" charset="2"/>
              <a:buChar char="§"/>
            </a:pPr>
            <a:endParaRPr lang="nl-BE" altLang="es-ES" sz="2000" b="1" dirty="0">
              <a:solidFill>
                <a:srgbClr val="002060"/>
              </a:solidFill>
              <a:latin typeface="Arial" panose="020B0604020202020204" pitchFamily="34" charset="0"/>
            </a:endParaRPr>
          </a:p>
          <a:p>
            <a:pPr marL="722313" indent="-96838" eaLnBrk="1" hangingPunct="1">
              <a:buFont typeface="Wingdings" panose="05000000000000000000" pitchFamily="2" charset="2"/>
              <a:buChar char="§"/>
            </a:pPr>
            <a:r>
              <a:rPr lang="nl-BE" altLang="es-ES" sz="2000" b="1" dirty="0">
                <a:solidFill>
                  <a:srgbClr val="002060"/>
                </a:solidFill>
                <a:latin typeface="Arial" panose="020B0604020202020204" pitchFamily="34" charset="0"/>
              </a:rPr>
              <a:t>	Non EU policy</a:t>
            </a:r>
          </a:p>
          <a:p>
            <a:pPr eaLnBrk="1" hangingPunct="1"/>
            <a:endParaRPr lang="nl-BE" altLang="es-ES" sz="2000" dirty="0">
              <a:solidFill>
                <a:srgbClr val="002060"/>
              </a:solidFill>
              <a:latin typeface="Arial" panose="020B0604020202020204" pitchFamily="34" charset="0"/>
            </a:endParaRPr>
          </a:p>
          <a:p>
            <a:pPr eaLnBrk="1" hangingPunct="1"/>
            <a:endParaRPr lang="nl-BE" altLang="es-ES" sz="2000" dirty="0">
              <a:solidFill>
                <a:srgbClr val="002060"/>
              </a:solidFill>
              <a:latin typeface="Arial" panose="020B0604020202020204" pitchFamily="34" charset="0"/>
            </a:endParaRPr>
          </a:p>
          <a:p>
            <a:pPr eaLnBrk="1" hangingPunct="1"/>
            <a:r>
              <a:rPr lang="nl-BE" altLang="es-ES" sz="2000" dirty="0">
                <a:solidFill>
                  <a:srgbClr val="002060"/>
                </a:solidFill>
                <a:latin typeface="Arial" panose="020B0604020202020204" pitchFamily="34" charset="0"/>
              </a:rPr>
              <a:t>	</a:t>
            </a:r>
          </a:p>
          <a:p>
            <a:pPr algn="ctr" eaLnBrk="1" hangingPunct="1"/>
            <a:endParaRPr lang="nl-BE" altLang="es-ES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89096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AutoShape 6" descr="data:image/jpg;base64,/9j/4AAQSkZJRgABAQAAAQABAAD/2wCEAAkGBhASDxERDxMQERQQFxYREBIQFxMPDxAQExAVFRUREhMYHSYfGBkkGhUUHy8gIyopLTguFR4xNTMrNSssOCsBCQoKDgwOGg8PGiwgHyQsNC41NTUsKTUvLDQ1LTIvLC0yMiouLCwwNS8tLzIsNDIqKi0sLCwsKS81KjIwKSwpLf/AABEIALcBFAMBIgACEQEDEQH/xAAcAAEAAQUBAQAAAAAAAAAAAAAAAwECBQYHBAj/xAA8EAACAgECAwQHBgYABwEAAAAAAQIDEQQSEyExBQZBUSJSYXGBkbEHFDIzcrIjQmKSodEVQ2NzgsHwJP/EABsBAQACAwEBAAAAAAAAAAAAAAABBQMEBgIH/8QALREAAgIBAwMCBAYDAAAAAAAAAAECEQMEITEFElFBYQaBobETIjJxkfBCweH/2gAMAwEAAhEDEQA/AOdgA7ApwAAAAAAVUn7SgAK7n5sbn5soACu5+bG5+bKAArufmxufmygALlN+b+bK8WXnL5ssABfxZecvmxxZecvmywAF/Fl5y+bHFl5y+bLAAX8WXnL5scWXrS+bLAAScefrS+bHHn60vmyMEUCTjz9aXzY48/Wl82RgUCTjz9aXzY48/Wl82RgUCTjz9aXzY+8z9ef90v8AZGBQJPvE/Xn/AHS/2PvE/Xn/AHS/2RgUgSfeJ+vP+6X+x94n68/7pf7IwKQPRXqZ4/HP+6X+wR19ARSBGCrRQ9AAAAAAAAAAAAAAAAAHoehnwVfj+HKbqUv64wUmvlJf5PLko1b5Jo84APRAPVqOz7IVVWyWIX73W/Phz2y/ybH3b7iR1tW+nV1qUfzKpVvfW/b6XOPk19eRv3bXcSN2g0+khNQlptu2xptP0cTyk/5m8/BHM674k0ulzwwuX+VS2l+VU9915ri9rNzHpJzi5V6bHFAZzvP3cho5qv7xC6z+eFcGuGsfzyb5P+nr7uWcGX+nz49RjWXG7i+NmvukzVlFxdMAHo12hspnstW2W2M8f0zgpx/w0Ze5JqN7v+v7kV6nnAB6IAAAAAAAAAAAAAAAJK+gFfQEAsl1fvKFZdX7yhIAAAAAAAAAAAABUoADZe7Xcz77FurUUxnH8dU1NWRWfxcusfavjg6FZ3Cz2THQqUFZF8XiYezjb228dcbW4nNO5Wmss7Q08a5Sg1PfKUXhxrit0+fk0mviddXfnQfePu/Hhu9b/k7s42cT8OT538S5uoQ1MYYJOajWSlHeNWldLdc8/PyWukjicG5Kr255OUd5u5/3JJW6imdkvw1Vqbs2+s8rEV7+vga6ZfvdpJ16/UwslKbVjalN5lKEsSg2/wBLj8jEHb6B5JaeE8k+9tJ3SS332S/v2K7LSk0lRtH2c0N9oQs38OFEZW2zzsjsS27ZS6YcpR6+TOmaTv3oLrpaeF2H+GM3muE2+X8Ox+K9uPZk4arGk4pvEsblnlLHTK8cZZQp+p/D2LqWZ5ss2n2pRqtvW353ftsZ8Oqlhj2xR6e1NHOq+2qzLlXOUJN9ZNSfpfHr8TzRSys8l4vrheePEusscnmTcnyWW23hLC5v2JL4Fh0UFJRSk96NV87G+di/Zg7uFdDU0W0ylFy2Kak4JrdDmuUscsM2bvt3Alrbq7qZ11tQ4c1NSaklLMWtq9rXyMB9lVnBjqtTdbwqIKMHulit2v0t2PGSjhcufpmzdpd4KNfodVXo7nxVCTUFmu2Shzwovm4ySa5et4HzTqOp6lj6lccjccb7e7s2ip1fdSrbb+FwW+KGF4d1u96vmjkvbPZsaLXVG6u9x5SlVnYpeqpPr8OR4AD6XjjKMUpPufnbf+CodN7AAHsgAAAAAAAAAAAAkr6AV9AQC2fV+9/UtL7PxS97+pYSAAAAAAAAAAAZbu72Zp77eFfe9M5cq5uCnXKXqye5bX5Pp7vHFmyxwweSd0vCb+itkxi5OkeTQ9mWWxulBZWnrd1nsgpRj/7b90WeU7f3U7j16Ou+Ep8b7xiM24cP+GotbMbn6zNG7ydwNNoq99useZZ4VSqTssa8F/E6ecnyOa0fxPpdTqZ4U3VrsqMvzbb7JWqfmtjcyaOcIKX87o0yu6Ud22Uo7ltltbW6Labi8dVyXL2EYB1NI0i+26UsbpOW1KK3NvEV0is+CLAAklsgAASAAACSV8nFQcpOMW3GOXtTfVpebx19hSq6UZKUG4yi8xlFuMoteKa6FgI7VVULKsm0WklbbXVDnKyUYR98pJL6lNLGDnFWylGDeJSglOUV5qLaz7snUu6X2eUV3U6yvUrUQjmdeIKMZScWk873jDfTHVFR1Xq2Hp2JyyNptPt2dN1srSpfNmfDglldI5brNLKq2yqaxKuUoSXtjJp/QhOtd7/s9ptut1k9StNBpSszDfFSUVFyzuXXC5Y6+85Xq4VqclVKU4J4jOceHKS89uXj5jpXVsPUcSljb7kl3bOk/VW1T+TGbBLE6ZCAC4MAAAAAAAAABJX0Ar6AgFLPxS97+pYX2fil739SwkAAAAAAAAAAvqqlKUYRWZTajFecpPCXzZYVTa5rk10a5NEO62B2W3vvotDCjSynO+VUY1WOv+Js2xScpyb5vPgss0z7TFXZfVq6Jq2vUQ27ottRsr5OOH+F7ZReOXiaYVzyx8ceGfM5zQfD2LRZ46jHNuW/ddVK/tvv9Pc28mqlkj2NbensUAB0hqAAAAAAAAAAAAA6b3K7Y0/Z/Z3F1E3v1EpWV0x9KyUI+hFxh4JtN7nhdDmRVvPX3fBLCRW9S6fHqGJYcjajabrl16e2/wBjNhyvFLuXJ03vf21p+0ezXPTzas08o3Tpl6Nih+Gbcf5kt2dyz0OYlU//AL39ShHTenR6fieHHJuN2r5V+nvuM2V5X3PkAAszCAAAAAAAAASV9AK+gIBS5enL9T/cywkv/HL9Uv3MjCAABIAAAAAAKmd7H7syv0Ws1Kz/APm2bF62Hut+UMP4lvdbtTSVWbdbp67qp9ZtN21PzWH6UfNfFeT7X2Z2Xpq6NmnrhGq1b9sU9s1ZFZbz5xwcj8QddydPqEcbTbTUtu1pNNrm79N16m9pdMsu9nzyUN6796js6hy02k0tXFjystalirKziCb5yw1z6L2vpop0Gg1b1mFZuxwT4ura87Nmrkh2S7bsAA3jGAAAAAAAAAAAAAC+qxxkpLDcXlbkpx5ecXlNexkPjYE3ZuhlddVTHrbONa9m6SWfh1Mn3y7DWl1ttUViDxZV4/w5rKWfY9y/8TovcHXaLVR3x0lFOooxvddcYxTkmlOuWOWcS5dV7TKd8rdHTQ9TqtPXe44rhuhGby8uMXJr0Y5zz9pwub4kzQ6lHA8Mtl29tq3JtU/HHHs2WUdJF4e7u97OFlD09o63i2Ss2V1qXSFMVXXBeCSX1fM8x3MG3FOSplc/YAA9EAAAAAAElfQCvoCAL/xy/VL9zIyTUL05/ql+5kYQAAJAAAAAAB6ezoVu6tXPbXuTseG3w08ySS8Wk0va0bx2h9rl3Gj92qhGmD/DZznZH2tPEPZjPxOfArtX0zTayanqI91JpJ8K+X+/2rYywzTxqoujYO+fbFGrvhqaVKErIKN1cusbIck1JcpJxws/09Ea+AbOm08dNijhhdR2V+PRfLj9jxOTnJyYABsHkAAAAAAAAAAAAAAA2zsHvqtFo5VaeG6+6TnZZP8ABWl6MFGP8zwm/Bel4ky+0Gd+ku0uuXE4kXw7opKcbF6UN8VhNbkuaw/YzTihUz6No5zeSUPzuXd3f5Jrin6V448ozrPkSpPbigAC2MAAAAAAAAABJX0Ar6AgDU/mT/VL9zIyTU/mT/VL9zIwuAAASAAAAAAAMgzfdjvPLR2ZcI21S/Mrmk8/1QbXoy/w/H2Yc88kMblij3SXpdX86Z6ik3TdHv7s91fvGg116WZVpKjxzKv+JYl744j8TVdy80fR+j2OuMoQ2KaU9uFBrck8SiuWfM5j9o/ebbbPRUVQpUcK2zbBTsUoqSjBpejHDXPq/YuvFdG+INRrdZkxLHabv9X6Ekk/Tf049Wyw1GljjxqV/Tk58ADuytAAAAAAAAAAAABle6vZq1Gt09L5qU05r/pw9OX+ItfE8Gl1U65xsre2UHmL5Pn7U+TXsZ2ruL27DWUO10wqsqfDslCMYwlLanmD6rljK9vic/1/qObQaZzhC01V3Xa3snVb/Jm1pcUcs6b/AOnJe9fZX3bW309IqW6v/tz9KH+Hj4GJO49+e24aTTq3gwtnN8ODnGMoQltbTm+uOTwl/g4pq9XO2crLHmUnlvCivglyS9iI6B1LNr9Mp5IUkqu/1Ncuq2+bGqwxxTpP/hCADoTVAAAAAAAAAJK+gFfQEArqfzJ/ql+5kRNq/wA2z9c/3shC4AABIAAAAAAB6NBZXG2uVqcoRkpTjHGZRTy4rPnjHxPODzKPcmvJK2Ns7T+0vXWXKyufAjB5hVDDg1/1Mr0/jy8kjHd6e8S1s6rpVqu1Q4du3nXPa8xnHPNdWsPPRczCA0MPS9JglGeLGouKpV4fo/PzvfcySzTkmpO7BXa8Zw8dM+GfLPxXzMnou7GsugrKaLLIPKUoJSWV1XXqbtb3Ft/4JCCrf3mNn3hwx/E9J7HX79m1484mLWdX0ullCMppuUlHlbe78V62eseCc02l6Wc1Bktf3b1dEOJfRZVDKW6aSWX0XXmzGlljy48q7sclJezT+xhcXHZgAq4vCeHh9H4PHXBkIKAFQChfZVKONyaylJZ5ZjJZTXsZsOm+zztCyMZQqi4Tw4zjbTKO1/zLE+a9xtvfvuFba9NLRQU+FWqJrdCv0K/y5ek0n1kvkUebruixZ4YfxIvuu33Ko158XxubMdNkcXKnt7cnLjZ9L34t0+ihpdIuE/Slbc+dkpzeXsXSKSws9eXgYjtjsO/SzUNRGMJSW5RU67JJebUJPHxMeb+TDptdCLlU43a9U358P7GJSnjbrZmz29+bbtFZpNWuNlJ1XdLYTg047/CS5Yz15vqawAZNPpMOmUlhj2pu6XF/t6fIiU5T/U7AANk8AAAAAAAAAElfQCvoCAXav82z9c/3shJtX+bZ+uf72QhcAAAkAAAAAAAAAAAAGxdxe1dTVraoad5484wsrlzhOOecmvOKy89eR3LjR3bcrdjdtyt23ON2OuM+J88dk9rWaazi07VPa4xk1ucN3Jyiny3YyueerI12ldxuOrLOLndxdz4mfPd1OP618OPqeo/FjJQqNXVuT9+Nktr3ftwb+n1f4Ma5/wBGV76dp6m3WWx1L50zlXCEeVcIqXLavasPPVmBPZ2r2pZqLXdbt3yUVOUVt3uMdu9pcs4SzjHQ8Z02jw/g4IY+1RpJUuL9a+Zpzl3SbMppu7GtshGyvT3ThLnGUIuUZL2NG6du9x7f+E6NVVSlfT6VkIrM3x/SmsLxi9i+DMN9mvbGohrK6Knmu5viwllxSjFydkfVlhfHx8DsjsT3Ri4uUVzjnplejuXVJnC/EPWNZotXjhUai+9Ve63jUt/dr6llpdPjyQb332/3sfPWv7C1NEVK+m2pN4Tsi4pvyWep4TJd4O1dRqNROepfpxbht6Qr2vDhBeCTz9WY07zTPK8Seau5+OPrz+5WSq/y8HQ/si1mod1tSlmiMHOUXzUbJSSjs8m/Sb89vmb/ANpdpb9LqXorK521Rmo7HG3bbGLe1pPr7GcK0/a91dM6a5uELWpWKPoyswsKMpddvXl05vOSzs7tO7T2Kyicq5rxj4rykujXsfI5PqXwy9bqpapSjF7Uq2dc937vbh7eeDexaz8OChV/30Ib75TlKc5SnKb3SlJtyk34tsjLrJ5k3hLLbwuSWXnCXkWnZxVJLgrwACQAAAAAAAAAAAASV9AK+gIBfrfzbf1z/eyAn1v5tv65/vZAFwGAASAAAAAAAAAAAAAAAAAADIdkdt26ZznQ1Gc48NWYzKEW05bM8k3hcyPSdrX1Xceu2yNucuzLcpZ67m/xL2PJ4wYXp8Tcm4puWz25Xh+3tweu57b8Hq7S18r7p3TUVKx7p7ViLlhZkl4ZeX8WeUAyQgoRUY7JbEN27YAB6IAAAAAAAAAAAAAAAAAAJK+gFfQEAm1tMuLby/nn5euyDgy8voAeU9j00ODLy+g4MvL6AE2RQ4MvL6Dgy8voALFDgy8voODLy+gAsUODLy+g4MvL6ACxQ4MvL6Dgy8voALFDgy8voUcH5ACxQ2sbWUAsgrtY2soBYK7WNrKAWCu1jaygFgrtY2soBYK7WNrKAWCu1lGgCbBQAEgAAAAAAkr6AAgH/9k=">
            <a:extLst>
              <a:ext uri="{FF2B5EF4-FFF2-40B4-BE49-F238E27FC236}">
                <a16:creationId xmlns:a16="http://schemas.microsoft.com/office/drawing/2014/main" id="{AC5C9F96-9948-7ECF-7F5A-3FFB06045F3A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41288" y="-830263"/>
            <a:ext cx="2628900" cy="17430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5000"/>
              </a:lnSpc>
              <a:spcBef>
                <a:spcPts val="1400"/>
              </a:spcBef>
              <a:spcAft>
                <a:spcPts val="200"/>
              </a:spcAft>
              <a:buClr>
                <a:schemeClr val="accent1"/>
              </a:buClr>
              <a:buSzPct val="80000"/>
              <a:buFont typeface="Arial" panose="020B0604020202020204" pitchFamily="34" charset="0"/>
              <a:buChar char="•"/>
              <a:defRPr sz="2000">
                <a:solidFill>
                  <a:srgbClr val="595959"/>
                </a:solidFill>
                <a:latin typeface="Century Schoolbook" panose="02040604050505020304" pitchFamily="18" charset="0"/>
              </a:defRPr>
            </a:lvl1pPr>
            <a:lvl2pPr marL="742950" indent="-285750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2" charset="2"/>
              <a:buChar char=""/>
              <a:defRPr>
                <a:solidFill>
                  <a:srgbClr val="595959"/>
                </a:solidFill>
                <a:latin typeface="Century Schoolbook" panose="02040604050505020304" pitchFamily="18" charset="0"/>
              </a:defRPr>
            </a:lvl2pPr>
            <a:lvl3pPr marL="1143000" indent="-228600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2" charset="2"/>
              <a:buChar char=""/>
              <a:defRPr sz="1600">
                <a:solidFill>
                  <a:srgbClr val="595959"/>
                </a:solidFill>
                <a:latin typeface="Century Schoolbook" panose="02040604050505020304" pitchFamily="18" charset="0"/>
              </a:defRPr>
            </a:lvl3pPr>
            <a:lvl4pPr marL="1600200" indent="-228600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2" charset="2"/>
              <a:buChar char=""/>
              <a:defRPr sz="1400">
                <a:solidFill>
                  <a:srgbClr val="595959"/>
                </a:solidFill>
                <a:latin typeface="Century Schoolbook" panose="02040604050505020304" pitchFamily="18" charset="0"/>
              </a:defRPr>
            </a:lvl4pPr>
            <a:lvl5pPr marL="2057400" indent="-228600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2" charset="2"/>
              <a:buChar char=""/>
              <a:defRPr sz="1400">
                <a:solidFill>
                  <a:srgbClr val="595959"/>
                </a:solidFill>
                <a:latin typeface="Century Schoolbook" panose="02040604050505020304" pitchFamily="18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2" charset="2"/>
              <a:buChar char=""/>
              <a:defRPr sz="1400">
                <a:solidFill>
                  <a:srgbClr val="595959"/>
                </a:solidFill>
                <a:latin typeface="Century Schoolbook" panose="02040604050505020304" pitchFamily="18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2" charset="2"/>
              <a:buChar char=""/>
              <a:defRPr sz="1400">
                <a:solidFill>
                  <a:srgbClr val="595959"/>
                </a:solidFill>
                <a:latin typeface="Century Schoolbook" panose="02040604050505020304" pitchFamily="18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2" charset="2"/>
              <a:buChar char=""/>
              <a:defRPr sz="1400">
                <a:solidFill>
                  <a:srgbClr val="595959"/>
                </a:solidFill>
                <a:latin typeface="Century Schoolbook" panose="02040604050505020304" pitchFamily="18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2" charset="2"/>
              <a:buChar char=""/>
              <a:defRPr sz="1400">
                <a:solidFill>
                  <a:srgbClr val="595959"/>
                </a:solidFill>
                <a:latin typeface="Century Schoolbook" panose="02040604050505020304" pitchFamily="18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es-ES" altLang="es-ES" sz="1400"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29698" name="AutoShape 8" descr="data:image/jpg;base64,/9j/4AAQSkZJRgABAQAAAQABAAD/2wCEAAkGBhASDxERDxMQERQQFxYREBIQFxMPDxAQExAVFRUREhMYHSYfGBkkGhUUHy8gIyopLTguFR4xNTMrNSssOCsBCQoKDgwOGg8PGiwgHyQsNC41NTUsKTUvLDQ1LTIvLC0yMiouLCwwNS8tLzIsNDIqKi0sLCwsKS81KjIwKSwpLf/AABEIALcBFAMBIgACEQEDEQH/xAAcAAEAAQUBAQAAAAAAAAAAAAAAAwECBQYHBAj/xAA8EAACAgECAwQHBgYABwEAAAAAAQIDEQQSEyExBQZBUSJSYXGBkbEHFDIzcrIjQmKSodEVQ2NzgsHwJP/EABsBAQACAwEBAAAAAAAAAAAAAAABBQMEBgIH/8QALREAAgIBAwMCBAYDAAAAAAAAAAECEQMEITEFElFBYQaBobETIjJxkfBCweH/2gAMAwEAAhEDEQA/AOdgA7ApwAAAAAAVUn7SgAK7n5sbn5soACu5+bG5+bKAArufmxufmygALlN+b+bK8WXnL5ssABfxZecvmxxZecvmywAF/Fl5y+bHFl5y+bLAAX8WXnL5scWXrS+bLAAScefrS+bHHn60vmyMEUCTjz9aXzY48/Wl82RgUCTjz9aXzY48/Wl82RgUCTjz9aXzY+8z9ef90v8AZGBQJPvE/Xn/AHS/2PvE/Xn/AHS/2RgUgSfeJ+vP+6X+x94n68/7pf7IwKQPRXqZ4/HP+6X+wR19ARSBGCrRQ9AAAAAAAAAAAAAAAAAHoehnwVfj+HKbqUv64wUmvlJf5PLko1b5Jo84APRAPVqOz7IVVWyWIX73W/Phz2y/ybH3b7iR1tW+nV1qUfzKpVvfW/b6XOPk19eRv3bXcSN2g0+khNQlptu2xptP0cTyk/5m8/BHM674k0ulzwwuX+VS2l+VU9915ri9rNzHpJzi5V6bHFAZzvP3cho5qv7xC6z+eFcGuGsfzyb5P+nr7uWcGX+nz49RjWXG7i+NmvukzVlFxdMAHo12hspnstW2W2M8f0zgpx/w0Ze5JqN7v+v7kV6nnAB6IAAAAAAAAAAAAAAAJK+gFfQEAsl1fvKFZdX7yhIAAAAAAAAAAAABUoADZe7Xcz77FurUUxnH8dU1NWRWfxcusfavjg6FZ3Cz2THQqUFZF8XiYezjb228dcbW4nNO5Wmss7Q08a5Sg1PfKUXhxrit0+fk0mviddXfnQfePu/Hhu9b/k7s42cT8OT538S5uoQ1MYYJOajWSlHeNWldLdc8/PyWukjicG5Kr255OUd5u5/3JJW6imdkvw1Vqbs2+s8rEV7+vga6ZfvdpJ16/UwslKbVjalN5lKEsSg2/wBLj8jEHb6B5JaeE8k+9tJ3SS332S/v2K7LSk0lRtH2c0N9oQs38OFEZW2zzsjsS27ZS6YcpR6+TOmaTv3oLrpaeF2H+GM3muE2+X8Ox+K9uPZk4arGk4pvEsblnlLHTK8cZZQp+p/D2LqWZ5ss2n2pRqtvW353ftsZ8Oqlhj2xR6e1NHOq+2qzLlXOUJN9ZNSfpfHr8TzRSys8l4vrheePEusscnmTcnyWW23hLC5v2JL4Fh0UFJRSk96NV87G+di/Zg7uFdDU0W0ylFy2Kak4JrdDmuUscsM2bvt3Alrbq7qZ11tQ4c1NSaklLMWtq9rXyMB9lVnBjqtTdbwqIKMHulit2v0t2PGSjhcufpmzdpd4KNfodVXo7nxVCTUFmu2Shzwovm4ySa5et4HzTqOp6lj6lccjccb7e7s2ip1fdSrbb+FwW+KGF4d1u96vmjkvbPZsaLXVG6u9x5SlVnYpeqpPr8OR4AD6XjjKMUpPufnbf+CodN7AAHsgAAAAAAAAAAAAkr6AV9AQC2fV+9/UtL7PxS97+pYSAAAAAAAAAAAZbu72Zp77eFfe9M5cq5uCnXKXqye5bX5Pp7vHFmyxwweSd0vCb+itkxi5OkeTQ9mWWxulBZWnrd1nsgpRj/7b90WeU7f3U7j16Ou+Ep8b7xiM24cP+GotbMbn6zNG7ydwNNoq99useZZ4VSqTssa8F/E6ecnyOa0fxPpdTqZ4U3VrsqMvzbb7JWqfmtjcyaOcIKX87o0yu6Ud22Uo7ltltbW6Labi8dVyXL2EYB1NI0i+26UsbpOW1KK3NvEV0is+CLAAklsgAASAAACSV8nFQcpOMW3GOXtTfVpebx19hSq6UZKUG4yi8xlFuMoteKa6FgI7VVULKsm0WklbbXVDnKyUYR98pJL6lNLGDnFWylGDeJSglOUV5qLaz7snUu6X2eUV3U6yvUrUQjmdeIKMZScWk873jDfTHVFR1Xq2Hp2JyyNptPt2dN1srSpfNmfDglldI5brNLKq2yqaxKuUoSXtjJp/QhOtd7/s9ptut1k9StNBpSszDfFSUVFyzuXXC5Y6+85Xq4VqclVKU4J4jOceHKS89uXj5jpXVsPUcSljb7kl3bOk/VW1T+TGbBLE6ZCAC4MAAAAAAAAABJX0Ar6AgFLPxS97+pYX2fil739SwkAAAAAAAAAAvqqlKUYRWZTajFecpPCXzZYVTa5rk10a5NEO62B2W3vvotDCjSynO+VUY1WOv+Js2xScpyb5vPgss0z7TFXZfVq6Jq2vUQ27ottRsr5OOH+F7ZReOXiaYVzyx8ceGfM5zQfD2LRZ46jHNuW/ddVK/tvv9Pc28mqlkj2NbensUAB0hqAAAAAAAAAAAAA6b3K7Y0/Z/Z3F1E3v1EpWV0x9KyUI+hFxh4JtN7nhdDmRVvPX3fBLCRW9S6fHqGJYcjajabrl16e2/wBjNhyvFLuXJ03vf21p+0ezXPTzas08o3Tpl6Nih+Gbcf5kt2dyz0OYlU//AL39ShHTenR6fieHHJuN2r5V+nvuM2V5X3PkAAszCAAAAAAAAASV9AK+gIBS5enL9T/cywkv/HL9Uv3MjCAABIAAAAAAKmd7H7syv0Ws1Kz/APm2bF62Hut+UMP4lvdbtTSVWbdbp67qp9ZtN21PzWH6UfNfFeT7X2Z2Xpq6NmnrhGq1b9sU9s1ZFZbz5xwcj8QddydPqEcbTbTUtu1pNNrm79N16m9pdMsu9nzyUN6796js6hy02k0tXFjystalirKziCb5yw1z6L2vpop0Gg1b1mFZuxwT4ura87Nmrkh2S7bsAA3jGAAAAAAAAAAAAAC+qxxkpLDcXlbkpx5ecXlNexkPjYE3ZuhlddVTHrbONa9m6SWfh1Mn3y7DWl1ttUViDxZV4/w5rKWfY9y/8TovcHXaLVR3x0lFOooxvddcYxTkmlOuWOWcS5dV7TKd8rdHTQ9TqtPXe44rhuhGby8uMXJr0Y5zz9pwub4kzQ6lHA8Mtl29tq3JtU/HHHs2WUdJF4e7u97OFlD09o63i2Ss2V1qXSFMVXXBeCSX1fM8x3MG3FOSplc/YAA9EAAAAAAElfQCvoCAL/xy/VL9zIyTUL05/ql+5kYQAAJAAAAAAB6ezoVu6tXPbXuTseG3w08ySS8Wk0va0bx2h9rl3Gj92qhGmD/DZznZH2tPEPZjPxOfArtX0zTayanqI91JpJ8K+X+/2rYywzTxqoujYO+fbFGrvhqaVKErIKN1cusbIck1JcpJxws/09Ea+AbOm08dNijhhdR2V+PRfLj9jxOTnJyYABsHkAAAAAAAAAAAAAAA2zsHvqtFo5VaeG6+6TnZZP8ABWl6MFGP8zwm/Bel4ky+0Gd+ku0uuXE4kXw7opKcbF6UN8VhNbkuaw/YzTihUz6No5zeSUPzuXd3f5Jrin6V448ozrPkSpPbigAC2MAAAAAAAAABJX0Ar6AgDU/mT/VL9zIyTU/mT/VL9zIwuAAASAAAAAAAMgzfdjvPLR2ZcI21S/Mrmk8/1QbXoy/w/H2Yc88kMblij3SXpdX86Z6ik3TdHv7s91fvGg116WZVpKjxzKv+JYl744j8TVdy80fR+j2OuMoQ2KaU9uFBrck8SiuWfM5j9o/ebbbPRUVQpUcK2zbBTsUoqSjBpejHDXPq/YuvFdG+INRrdZkxLHabv9X6Ekk/Tf049Wyw1GljjxqV/Tk58ADuytAAAAAAAAAAAABle6vZq1Gt09L5qU05r/pw9OX+ItfE8Gl1U65xsre2UHmL5Pn7U+TXsZ2ruL27DWUO10wqsqfDslCMYwlLanmD6rljK9vic/1/qObQaZzhC01V3Xa3snVb/Jm1pcUcs6b/AOnJe9fZX3bW309IqW6v/tz9KH+Hj4GJO49+e24aTTq3gwtnN8ODnGMoQltbTm+uOTwl/g4pq9XO2crLHmUnlvCivglyS9iI6B1LNr9Mp5IUkqu/1Ncuq2+bGqwxxTpP/hCADoTVAAAAAAAAAJK+gFfQEArqfzJ/ql+5kRNq/wA2z9c/3shC4AABIAAAAAAB6NBZXG2uVqcoRkpTjHGZRTy4rPnjHxPODzKPcmvJK2Ns7T+0vXWXKyufAjB5hVDDg1/1Mr0/jy8kjHd6e8S1s6rpVqu1Q4du3nXPa8xnHPNdWsPPRczCA0MPS9JglGeLGouKpV4fo/PzvfcySzTkmpO7BXa8Zw8dM+GfLPxXzMnou7GsugrKaLLIPKUoJSWV1XXqbtb3Ft/4JCCrf3mNn3hwx/E9J7HX79m1484mLWdX0ullCMppuUlHlbe78V62eseCc02l6Wc1Bktf3b1dEOJfRZVDKW6aSWX0XXmzGlljy48q7sclJezT+xhcXHZgAq4vCeHh9H4PHXBkIKAFQChfZVKONyaylJZ5ZjJZTXsZsOm+zztCyMZQqi4Tw4zjbTKO1/zLE+a9xtvfvuFba9NLRQU+FWqJrdCv0K/y5ek0n1kvkUebruixZ4YfxIvuu33Ko158XxubMdNkcXKnt7cnLjZ9L34t0+ihpdIuE/Slbc+dkpzeXsXSKSws9eXgYjtjsO/SzUNRGMJSW5RU67JJebUJPHxMeb+TDptdCLlU43a9U358P7GJSnjbrZmz29+bbtFZpNWuNlJ1XdLYTg047/CS5Yz15vqawAZNPpMOmUlhj2pu6XF/t6fIiU5T/U7AANk8AAAAAAAAAElfQCvoCAXav82z9c/3shJtX+bZ+uf72QhcAAAkAAAAAAAAAAAAGxdxe1dTVraoad5484wsrlzhOOecmvOKy89eR3LjR3bcrdjdtyt23ON2OuM+J88dk9rWaazi07VPa4xk1ucN3Jyiny3YyueerI12ldxuOrLOLndxdz4mfPd1OP618OPqeo/FjJQqNXVuT9+Nktr3ftwb+n1f4Ma5/wBGV76dp6m3WWx1L50zlXCEeVcIqXLavasPPVmBPZ2r2pZqLXdbt3yUVOUVt3uMdu9pcs4SzjHQ8Z02jw/g4IY+1RpJUuL9a+Zpzl3SbMppu7GtshGyvT3ThLnGUIuUZL2NG6du9x7f+E6NVVSlfT6VkIrM3x/SmsLxi9i+DMN9mvbGohrK6Knmu5viwllxSjFydkfVlhfHx8DsjsT3Ri4uUVzjnplejuXVJnC/EPWNZotXjhUai+9Ve63jUt/dr6llpdPjyQb332/3sfPWv7C1NEVK+m2pN4Tsi4pvyWep4TJd4O1dRqNROepfpxbht6Qr2vDhBeCTz9WY07zTPK8Seau5+OPrz+5WSq/y8HQ/si1mod1tSlmiMHOUXzUbJSSjs8m/Sb89vmb/ANpdpb9LqXorK521Rmo7HG3bbGLe1pPr7GcK0/a91dM6a5uELWpWKPoyswsKMpddvXl05vOSzs7tO7T2Kyicq5rxj4rykujXsfI5PqXwy9bqpapSjF7Uq2dc937vbh7eeDexaz8OChV/30Ib75TlKc5SnKb3SlJtyk34tsjLrJ5k3hLLbwuSWXnCXkWnZxVJLgrwACQAAAAAAAAAAAASV9AK+gIBfrfzbf1z/eyAn1v5tv65/vZAFwGAASAAAAAAAAAAAAAAAAAADIdkdt26ZznQ1Gc48NWYzKEW05bM8k3hcyPSdrX1Xceu2yNucuzLcpZ67m/xL2PJ4wYXp8Tcm4puWz25Xh+3tweu57b8Hq7S18r7p3TUVKx7p7ViLlhZkl4ZeX8WeUAyQgoRUY7JbEN27YAB6IAAAAAAAAAAAAAAAAAAJK+gFfQEAm1tMuLby/nn5euyDgy8voAeU9j00ODLy+g4MvL6AE2RQ4MvL6Dgy8voALFDgy8voODLy+gAsUODLy+g4MvL6ACxQ4MvL6Dgy8voALFDgy8voUcH5ACxQ2sbWUAsgrtY2soBYK7WNrKAWCu1jaygFgrtY2soBYK7WNrKAWCu1lGgCbBQAEgAAAAAAkr6AAgH/9k=">
            <a:extLst>
              <a:ext uri="{FF2B5EF4-FFF2-40B4-BE49-F238E27FC236}">
                <a16:creationId xmlns:a16="http://schemas.microsoft.com/office/drawing/2014/main" id="{D5EDFE5B-9414-D153-1DB2-7EC39FDF3547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41288" y="-830263"/>
            <a:ext cx="2628900" cy="17430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5000"/>
              </a:lnSpc>
              <a:spcBef>
                <a:spcPts val="1400"/>
              </a:spcBef>
              <a:spcAft>
                <a:spcPts val="200"/>
              </a:spcAft>
              <a:buClr>
                <a:schemeClr val="accent1"/>
              </a:buClr>
              <a:buSzPct val="80000"/>
              <a:buFont typeface="Arial" panose="020B0604020202020204" pitchFamily="34" charset="0"/>
              <a:buChar char="•"/>
              <a:defRPr sz="2000">
                <a:solidFill>
                  <a:srgbClr val="595959"/>
                </a:solidFill>
                <a:latin typeface="Century Schoolbook" panose="02040604050505020304" pitchFamily="18" charset="0"/>
              </a:defRPr>
            </a:lvl1pPr>
            <a:lvl2pPr marL="742950" indent="-285750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2" charset="2"/>
              <a:buChar char=""/>
              <a:defRPr>
                <a:solidFill>
                  <a:srgbClr val="595959"/>
                </a:solidFill>
                <a:latin typeface="Century Schoolbook" panose="02040604050505020304" pitchFamily="18" charset="0"/>
              </a:defRPr>
            </a:lvl2pPr>
            <a:lvl3pPr marL="1143000" indent="-228600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2" charset="2"/>
              <a:buChar char=""/>
              <a:defRPr sz="1600">
                <a:solidFill>
                  <a:srgbClr val="595959"/>
                </a:solidFill>
                <a:latin typeface="Century Schoolbook" panose="02040604050505020304" pitchFamily="18" charset="0"/>
              </a:defRPr>
            </a:lvl3pPr>
            <a:lvl4pPr marL="1600200" indent="-228600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2" charset="2"/>
              <a:buChar char=""/>
              <a:defRPr sz="1400">
                <a:solidFill>
                  <a:srgbClr val="595959"/>
                </a:solidFill>
                <a:latin typeface="Century Schoolbook" panose="02040604050505020304" pitchFamily="18" charset="0"/>
              </a:defRPr>
            </a:lvl4pPr>
            <a:lvl5pPr marL="2057400" indent="-228600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2" charset="2"/>
              <a:buChar char=""/>
              <a:defRPr sz="1400">
                <a:solidFill>
                  <a:srgbClr val="595959"/>
                </a:solidFill>
                <a:latin typeface="Century Schoolbook" panose="02040604050505020304" pitchFamily="18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2" charset="2"/>
              <a:buChar char=""/>
              <a:defRPr sz="1400">
                <a:solidFill>
                  <a:srgbClr val="595959"/>
                </a:solidFill>
                <a:latin typeface="Century Schoolbook" panose="02040604050505020304" pitchFamily="18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2" charset="2"/>
              <a:buChar char=""/>
              <a:defRPr sz="1400">
                <a:solidFill>
                  <a:srgbClr val="595959"/>
                </a:solidFill>
                <a:latin typeface="Century Schoolbook" panose="02040604050505020304" pitchFamily="18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2" charset="2"/>
              <a:buChar char=""/>
              <a:defRPr sz="1400">
                <a:solidFill>
                  <a:srgbClr val="595959"/>
                </a:solidFill>
                <a:latin typeface="Century Schoolbook" panose="02040604050505020304" pitchFamily="18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2" charset="2"/>
              <a:buChar char=""/>
              <a:defRPr sz="1400">
                <a:solidFill>
                  <a:srgbClr val="595959"/>
                </a:solidFill>
                <a:latin typeface="Century Schoolbook" panose="02040604050505020304" pitchFamily="18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es-ES" altLang="es-ES" sz="1400"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29699" name="AutoShape 10" descr="data:image/jpg;base64,/9j/4AAQSkZJRgABAQAAAQABAAD/2wCEAAkGBhASDxERDxMQERQQFxYREBIQFxMPDxAQExAVFRUREhMYHSYfGBkkGhUUHy8gIyopLTguFR4xNTMrNSssOCsBCQoKDgwOGg8PGiwgHyQsNC41NTUsKTUvLDQ1LTIvLC0yMiouLCwwNS8tLzIsNDIqKi0sLCwsKS81KjIwKSwpLf/AABEIALcBFAMBIgACEQEDEQH/xAAcAAEAAQUBAQAAAAAAAAAAAAAAAwECBQYHBAj/xAA8EAACAgECAwQHBgYABwEAAAAAAQIDEQQSEyExBQZBUSJSYXGBkbEHFDIzcrIjQmKSodEVQ2NzgsHwJP/EABsBAQACAwEBAAAAAAAAAAAAAAABBQMEBgIH/8QALREAAgIBAwMCBAYDAAAAAAAAAAECEQMEITEFElFBYQaBobETIjJxkfBCweH/2gAMAwEAAhEDEQA/AOdgA7ApwAAAAAAVUn7SgAK7n5sbn5soACu5+bG5+bKAArufmxufmygALlN+b+bK8WXnL5ssABfxZecvmxxZecvmywAF/Fl5y+bHFl5y+bLAAX8WXnL5scWXrS+bLAAScefrS+bHHn60vmyMEUCTjz9aXzY48/Wl82RgUCTjz9aXzY48/Wl82RgUCTjz9aXzY+8z9ef90v8AZGBQJPvE/Xn/AHS/2PvE/Xn/AHS/2RgUgSfeJ+vP+6X+x94n68/7pf7IwKQPRXqZ4/HP+6X+wR19ARSBGCrRQ9AAAAAAAAAAAAAAAAAHoehnwVfj+HKbqUv64wUmvlJf5PLko1b5Jo84APRAPVqOz7IVVWyWIX73W/Phz2y/ybH3b7iR1tW+nV1qUfzKpVvfW/b6XOPk19eRv3bXcSN2g0+khNQlptu2xptP0cTyk/5m8/BHM674k0ulzwwuX+VS2l+VU9915ri9rNzHpJzi5V6bHFAZzvP3cho5qv7xC6z+eFcGuGsfzyb5P+nr7uWcGX+nz49RjWXG7i+NmvukzVlFxdMAHo12hspnstW2W2M8f0zgpx/w0Ze5JqN7v+v7kV6nnAB6IAAAAAAAAAAAAAAAJK+gFfQEAsl1fvKFZdX7yhIAAAAAAAAAAAABUoADZe7Xcz77FurUUxnH8dU1NWRWfxcusfavjg6FZ3Cz2THQqUFZF8XiYezjb228dcbW4nNO5Wmss7Q08a5Sg1PfKUXhxrit0+fk0mviddXfnQfePu/Hhu9b/k7s42cT8OT538S5uoQ1MYYJOajWSlHeNWldLdc8/PyWukjicG5Kr255OUd5u5/3JJW6imdkvw1Vqbs2+s8rEV7+vga6ZfvdpJ16/UwslKbVjalN5lKEsSg2/wBLj8jEHb6B5JaeE8k+9tJ3SS332S/v2K7LSk0lRtH2c0N9oQs38OFEZW2zzsjsS27ZS6YcpR6+TOmaTv3oLrpaeF2H+GM3muE2+X8Ox+K9uPZk4arGk4pvEsblnlLHTK8cZZQp+p/D2LqWZ5ss2n2pRqtvW353ftsZ8Oqlhj2xR6e1NHOq+2qzLlXOUJN9ZNSfpfHr8TzRSys8l4vrheePEusscnmTcnyWW23hLC5v2JL4Fh0UFJRSk96NV87G+di/Zg7uFdDU0W0ylFy2Kak4JrdDmuUscsM2bvt3Alrbq7qZ11tQ4c1NSaklLMWtq9rXyMB9lVnBjqtTdbwqIKMHulit2v0t2PGSjhcufpmzdpd4KNfodVXo7nxVCTUFmu2Shzwovm4ySa5et4HzTqOp6lj6lccjccb7e7s2ip1fdSrbb+FwW+KGF4d1u96vmjkvbPZsaLXVG6u9x5SlVnYpeqpPr8OR4AD6XjjKMUpPufnbf+CodN7AAHsgAAAAAAAAAAAAkr6AV9AQC2fV+9/UtL7PxS97+pYSAAAAAAAAAAAZbu72Zp77eFfe9M5cq5uCnXKXqye5bX5Pp7vHFmyxwweSd0vCb+itkxi5OkeTQ9mWWxulBZWnrd1nsgpRj/7b90WeU7f3U7j16Ou+Ep8b7xiM24cP+GotbMbn6zNG7ydwNNoq99useZZ4VSqTssa8F/E6ecnyOa0fxPpdTqZ4U3VrsqMvzbb7JWqfmtjcyaOcIKX87o0yu6Ud22Uo7ltltbW6Labi8dVyXL2EYB1NI0i+26UsbpOW1KK3NvEV0is+CLAAklsgAASAAACSV8nFQcpOMW3GOXtTfVpebx19hSq6UZKUG4yi8xlFuMoteKa6FgI7VVULKsm0WklbbXVDnKyUYR98pJL6lNLGDnFWylGDeJSglOUV5qLaz7snUu6X2eUV3U6yvUrUQjmdeIKMZScWk873jDfTHVFR1Xq2Hp2JyyNptPt2dN1srSpfNmfDglldI5brNLKq2yqaxKuUoSXtjJp/QhOtd7/s9ptut1k9StNBpSszDfFSUVFyzuXXC5Y6+85Xq4VqclVKU4J4jOceHKS89uXj5jpXVsPUcSljb7kl3bOk/VW1T+TGbBLE6ZCAC4MAAAAAAAAABJX0Ar6AgFLPxS97+pYX2fil739SwkAAAAAAAAAAvqqlKUYRWZTajFecpPCXzZYVTa5rk10a5NEO62B2W3vvotDCjSynO+VUY1WOv+Js2xScpyb5vPgss0z7TFXZfVq6Jq2vUQ27ottRsr5OOH+F7ZReOXiaYVzyx8ceGfM5zQfD2LRZ46jHNuW/ddVK/tvv9Pc28mqlkj2NbensUAB0hqAAAAAAAAAAAAA6b3K7Y0/Z/Z3F1E3v1EpWV0x9KyUI+hFxh4JtN7nhdDmRVvPX3fBLCRW9S6fHqGJYcjajabrl16e2/wBjNhyvFLuXJ03vf21p+0ezXPTzas08o3Tpl6Nih+Gbcf5kt2dyz0OYlU//AL39ShHTenR6fieHHJuN2r5V+nvuM2V5X3PkAAszCAAAAAAAAASV9AK+gIBS5enL9T/cywkv/HL9Uv3MjCAABIAAAAAAKmd7H7syv0Ws1Kz/APm2bF62Hut+UMP4lvdbtTSVWbdbp67qp9ZtN21PzWH6UfNfFeT7X2Z2Xpq6NmnrhGq1b9sU9s1ZFZbz5xwcj8QddydPqEcbTbTUtu1pNNrm79N16m9pdMsu9nzyUN6796js6hy02k0tXFjystalirKziCb5yw1z6L2vpop0Gg1b1mFZuxwT4ura87Nmrkh2S7bsAA3jGAAAAAAAAAAAAAC+qxxkpLDcXlbkpx5ecXlNexkPjYE3ZuhlddVTHrbONa9m6SWfh1Mn3y7DWl1ttUViDxZV4/w5rKWfY9y/8TovcHXaLVR3x0lFOooxvddcYxTkmlOuWOWcS5dV7TKd8rdHTQ9TqtPXe44rhuhGby8uMXJr0Y5zz9pwub4kzQ6lHA8Mtl29tq3JtU/HHHs2WUdJF4e7u97OFlD09o63i2Ss2V1qXSFMVXXBeCSX1fM8x3MG3FOSplc/YAA9EAAAAAAElfQCvoCAL/xy/VL9zIyTUL05/ql+5kYQAAJAAAAAAB6ezoVu6tXPbXuTseG3w08ySS8Wk0va0bx2h9rl3Gj92qhGmD/DZznZH2tPEPZjPxOfArtX0zTayanqI91JpJ8K+X+/2rYywzTxqoujYO+fbFGrvhqaVKErIKN1cusbIck1JcpJxws/09Ea+AbOm08dNijhhdR2V+PRfLj9jxOTnJyYABsHkAAAAAAAAAAAAAAA2zsHvqtFo5VaeG6+6TnZZP8ABWl6MFGP8zwm/Bel4ky+0Gd+ku0uuXE4kXw7opKcbF6UN8VhNbkuaw/YzTihUz6No5zeSUPzuXd3f5Jrin6V448ozrPkSpPbigAC2MAAAAAAAAABJX0Ar6AgDU/mT/VL9zIyTU/mT/VL9zIwuAAASAAAAAAAMgzfdjvPLR2ZcI21S/Mrmk8/1QbXoy/w/H2Yc88kMblij3SXpdX86Z6ik3TdHv7s91fvGg116WZVpKjxzKv+JYl744j8TVdy80fR+j2OuMoQ2KaU9uFBrck8SiuWfM5j9o/ebbbPRUVQpUcK2zbBTsUoqSjBpejHDXPq/YuvFdG+INRrdZkxLHabv9X6Ekk/Tf049Wyw1GljjxqV/Tk58ADuytAAAAAAAAAAAABle6vZq1Gt09L5qU05r/pw9OX+ItfE8Gl1U65xsre2UHmL5Pn7U+TXsZ2ruL27DWUO10wqsqfDslCMYwlLanmD6rljK9vic/1/qObQaZzhC01V3Xa3snVb/Jm1pcUcs6b/AOnJe9fZX3bW309IqW6v/tz9KH+Hj4GJO49+e24aTTq3gwtnN8ODnGMoQltbTm+uOTwl/g4pq9XO2crLHmUnlvCivglyS9iI6B1LNr9Mp5IUkqu/1Ncuq2+bGqwxxTpP/hCADoTVAAAAAAAAAJK+gFfQEArqfzJ/ql+5kRNq/wA2z9c/3shC4AABIAAAAAAB6NBZXG2uVqcoRkpTjHGZRTy4rPnjHxPODzKPcmvJK2Ns7T+0vXWXKyufAjB5hVDDg1/1Mr0/jy8kjHd6e8S1s6rpVqu1Q4du3nXPa8xnHPNdWsPPRczCA0MPS9JglGeLGouKpV4fo/PzvfcySzTkmpO7BXa8Zw8dM+GfLPxXzMnou7GsugrKaLLIPKUoJSWV1XXqbtb3Ft/4JCCrf3mNn3hwx/E9J7HX79m1484mLWdX0ullCMppuUlHlbe78V62eseCc02l6Wc1Bktf3b1dEOJfRZVDKW6aSWX0XXmzGlljy48q7sclJezT+xhcXHZgAq4vCeHh9H4PHXBkIKAFQChfZVKONyaylJZ5ZjJZTXsZsOm+zztCyMZQqi4Tw4zjbTKO1/zLE+a9xtvfvuFba9NLRQU+FWqJrdCv0K/y5ek0n1kvkUebruixZ4YfxIvuu33Ko158XxubMdNkcXKnt7cnLjZ9L34t0+ihpdIuE/Slbc+dkpzeXsXSKSws9eXgYjtjsO/SzUNRGMJSW5RU67JJebUJPHxMeb+TDptdCLlU43a9U358P7GJSnjbrZmz29+bbtFZpNWuNlJ1XdLYTg047/CS5Yz15vqawAZNPpMOmUlhj2pu6XF/t6fIiU5T/U7AANk8AAAAAAAAAElfQCvoCAXav82z9c/3shJtX+bZ+uf72QhcAAAkAAAAAAAAAAAAGxdxe1dTVraoad5484wsrlzhOOecmvOKy89eR3LjR3bcrdjdtyt23ON2OuM+J88dk9rWaazi07VPa4xk1ucN3Jyiny3YyueerI12ldxuOrLOLndxdz4mfPd1OP618OPqeo/FjJQqNXVuT9+Nktr3ftwb+n1f4Ma5/wBGV76dp6m3WWx1L50zlXCEeVcIqXLavasPPVmBPZ2r2pZqLXdbt3yUVOUVt3uMdu9pcs4SzjHQ8Z02jw/g4IY+1RpJUuL9a+Zpzl3SbMppu7GtshGyvT3ThLnGUIuUZL2NG6du9x7f+E6NVVSlfT6VkIrM3x/SmsLxi9i+DMN9mvbGohrK6Knmu5viwllxSjFydkfVlhfHx8DsjsT3Ri4uUVzjnplejuXVJnC/EPWNZotXjhUai+9Ve63jUt/dr6llpdPjyQb332/3sfPWv7C1NEVK+m2pN4Tsi4pvyWep4TJd4O1dRqNROepfpxbht6Qr2vDhBeCTz9WY07zTPK8Seau5+OPrz+5WSq/y8HQ/si1mod1tSlmiMHOUXzUbJSSjs8m/Sb89vmb/ANpdpb9LqXorK521Rmo7HG3bbGLe1pPr7GcK0/a91dM6a5uELWpWKPoyswsKMpddvXl05vOSzs7tO7T2Kyicq5rxj4rykujXsfI5PqXwy9bqpapSjF7Uq2dc937vbh7eeDexaz8OChV/30Ib75TlKc5SnKb3SlJtyk34tsjLrJ5k3hLLbwuSWXnCXkWnZxVJLgrwACQAAAAAAAAAAAASV9AK+gIBfrfzbf1z/eyAn1v5tv65/vZAFwGAASAAAAAAAAAAAAAAAAAADIdkdt26ZznQ1Gc48NWYzKEW05bM8k3hcyPSdrX1Xceu2yNucuzLcpZ67m/xL2PJ4wYXp8Tcm4puWz25Xh+3tweu57b8Hq7S18r7p3TUVKx7p7ViLlhZkl4ZeX8WeUAyQgoRUY7JbEN27YAB6IAAAAAAAAAAAAAAAAAAJK+gFfQEAm1tMuLby/nn5euyDgy8voAeU9j00ODLy+g4MvL6AE2RQ4MvL6Dgy8voALFDgy8voODLy+gAsUODLy+g4MvL6ACxQ4MvL6Dgy8voALFDgy8voUcH5ACxQ2sbWUAsgrtY2soBYK7WNrKAWCu1jaygFgrtY2soBYK7WNrKAWCu1lGgCbBQAEgAAAAAAkr6AAgH/9k=">
            <a:extLst>
              <a:ext uri="{FF2B5EF4-FFF2-40B4-BE49-F238E27FC236}">
                <a16:creationId xmlns:a16="http://schemas.microsoft.com/office/drawing/2014/main" id="{59AEA797-9EEA-BB3F-0D04-A4A2ECFEA099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41288" y="-830263"/>
            <a:ext cx="2628900" cy="17430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5000"/>
              </a:lnSpc>
              <a:spcBef>
                <a:spcPts val="1400"/>
              </a:spcBef>
              <a:spcAft>
                <a:spcPts val="200"/>
              </a:spcAft>
              <a:buClr>
                <a:schemeClr val="accent1"/>
              </a:buClr>
              <a:buSzPct val="80000"/>
              <a:buFont typeface="Arial" panose="020B0604020202020204" pitchFamily="34" charset="0"/>
              <a:buChar char="•"/>
              <a:defRPr sz="2000">
                <a:solidFill>
                  <a:srgbClr val="595959"/>
                </a:solidFill>
                <a:latin typeface="Century Schoolbook" panose="02040604050505020304" pitchFamily="18" charset="0"/>
              </a:defRPr>
            </a:lvl1pPr>
            <a:lvl2pPr marL="742950" indent="-285750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2" charset="2"/>
              <a:buChar char=""/>
              <a:defRPr>
                <a:solidFill>
                  <a:srgbClr val="595959"/>
                </a:solidFill>
                <a:latin typeface="Century Schoolbook" panose="02040604050505020304" pitchFamily="18" charset="0"/>
              </a:defRPr>
            </a:lvl2pPr>
            <a:lvl3pPr marL="1143000" indent="-228600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2" charset="2"/>
              <a:buChar char=""/>
              <a:defRPr sz="1600">
                <a:solidFill>
                  <a:srgbClr val="595959"/>
                </a:solidFill>
                <a:latin typeface="Century Schoolbook" panose="02040604050505020304" pitchFamily="18" charset="0"/>
              </a:defRPr>
            </a:lvl3pPr>
            <a:lvl4pPr marL="1600200" indent="-228600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2" charset="2"/>
              <a:buChar char=""/>
              <a:defRPr sz="1400">
                <a:solidFill>
                  <a:srgbClr val="595959"/>
                </a:solidFill>
                <a:latin typeface="Century Schoolbook" panose="02040604050505020304" pitchFamily="18" charset="0"/>
              </a:defRPr>
            </a:lvl4pPr>
            <a:lvl5pPr marL="2057400" indent="-228600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2" charset="2"/>
              <a:buChar char=""/>
              <a:defRPr sz="1400">
                <a:solidFill>
                  <a:srgbClr val="595959"/>
                </a:solidFill>
                <a:latin typeface="Century Schoolbook" panose="02040604050505020304" pitchFamily="18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2" charset="2"/>
              <a:buChar char=""/>
              <a:defRPr sz="1400">
                <a:solidFill>
                  <a:srgbClr val="595959"/>
                </a:solidFill>
                <a:latin typeface="Century Schoolbook" panose="02040604050505020304" pitchFamily="18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2" charset="2"/>
              <a:buChar char=""/>
              <a:defRPr sz="1400">
                <a:solidFill>
                  <a:srgbClr val="595959"/>
                </a:solidFill>
                <a:latin typeface="Century Schoolbook" panose="02040604050505020304" pitchFamily="18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2" charset="2"/>
              <a:buChar char=""/>
              <a:defRPr sz="1400">
                <a:solidFill>
                  <a:srgbClr val="595959"/>
                </a:solidFill>
                <a:latin typeface="Century Schoolbook" panose="02040604050505020304" pitchFamily="18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2" charset="2"/>
              <a:buChar char=""/>
              <a:defRPr sz="1400">
                <a:solidFill>
                  <a:srgbClr val="595959"/>
                </a:solidFill>
                <a:latin typeface="Century Schoolbook" panose="02040604050505020304" pitchFamily="18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es-ES" altLang="es-ES" sz="1400"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pic>
        <p:nvPicPr>
          <p:cNvPr id="29700" name="Picture 12" descr="http://www.dwcc.eu/EU%20Flag.jpg">
            <a:extLst>
              <a:ext uri="{FF2B5EF4-FFF2-40B4-BE49-F238E27FC236}">
                <a16:creationId xmlns:a16="http://schemas.microsoft.com/office/drawing/2014/main" id="{BDCDB6BE-F131-7825-5A28-2CF1467292A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9838" y="409575"/>
            <a:ext cx="1119187" cy="739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9701" name="Picture 2">
            <a:extLst>
              <a:ext uri="{FF2B5EF4-FFF2-40B4-BE49-F238E27FC236}">
                <a16:creationId xmlns:a16="http://schemas.microsoft.com/office/drawing/2014/main" id="{7F5C96AA-B407-967D-EF21-104BF720077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08675" y="354013"/>
            <a:ext cx="1674813" cy="920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9702" name="Imagen 7">
            <a:extLst>
              <a:ext uri="{FF2B5EF4-FFF2-40B4-BE49-F238E27FC236}">
                <a16:creationId xmlns:a16="http://schemas.microsoft.com/office/drawing/2014/main" id="{2D7B3E3B-34BC-AC69-82B8-B5C9E61C62D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50" y="493713"/>
            <a:ext cx="2346325" cy="57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9703" name="7 Rectángulo">
            <a:extLst>
              <a:ext uri="{FF2B5EF4-FFF2-40B4-BE49-F238E27FC236}">
                <a16:creationId xmlns:a16="http://schemas.microsoft.com/office/drawing/2014/main" id="{3706E066-BDB3-643C-8E9C-7CF8864FDC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1842" y="1916832"/>
            <a:ext cx="6480175" cy="43704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endParaRPr lang="nl-BE" altLang="es-ES" dirty="0">
              <a:latin typeface="Arial" panose="020B0604020202020204" pitchFamily="34" charset="0"/>
            </a:endParaRPr>
          </a:p>
          <a:p>
            <a:pPr algn="ctr" eaLnBrk="1" hangingPunct="1"/>
            <a:endParaRPr lang="nl-BE" altLang="es-ES" sz="2000" dirty="0">
              <a:solidFill>
                <a:srgbClr val="002060"/>
              </a:solidFill>
              <a:latin typeface="Arial" panose="020B0604020202020204" pitchFamily="34" charset="0"/>
            </a:endParaRPr>
          </a:p>
          <a:p>
            <a:pPr algn="ctr" eaLnBrk="1" hangingPunct="1"/>
            <a:r>
              <a:rPr lang="nl-BE" altLang="es-ES" sz="2000" b="1" dirty="0">
                <a:solidFill>
                  <a:srgbClr val="002060"/>
                </a:solidFill>
                <a:latin typeface="Arial" panose="020B0604020202020204" pitchFamily="34" charset="0"/>
              </a:rPr>
              <a:t>LIMITED SCOPE:</a:t>
            </a:r>
          </a:p>
          <a:p>
            <a:pPr algn="ctr" eaLnBrk="1" hangingPunct="1"/>
            <a:endParaRPr lang="nl-BE" altLang="es-ES" sz="2000" b="1" dirty="0">
              <a:solidFill>
                <a:srgbClr val="002060"/>
              </a:solidFill>
              <a:latin typeface="Arial" panose="020B0604020202020204" pitchFamily="34" charset="0"/>
            </a:endParaRPr>
          </a:p>
          <a:p>
            <a:pPr eaLnBrk="1" hangingPunct="1"/>
            <a:r>
              <a:rPr lang="nl-BE" altLang="es-ES" sz="2000" b="1" dirty="0">
                <a:solidFill>
                  <a:srgbClr val="002060"/>
                </a:solidFill>
                <a:latin typeface="Arial" panose="020B0604020202020204" pitchFamily="34" charset="0"/>
              </a:rPr>
              <a:t>Only subjects forseen in the Regulations:</a:t>
            </a:r>
          </a:p>
          <a:p>
            <a:pPr eaLnBrk="1" hangingPunct="1"/>
            <a:endParaRPr lang="nl-BE" altLang="es-ES" sz="2000" b="1" dirty="0">
              <a:solidFill>
                <a:srgbClr val="002060"/>
              </a:solidFill>
              <a:latin typeface="Arial" panose="020B0604020202020204" pitchFamily="34" charset="0"/>
            </a:endParaRPr>
          </a:p>
          <a:p>
            <a:pPr marL="342900" indent="198438" eaLnBrk="1" hangingPunct="1">
              <a:buFont typeface="Wingdings" panose="05000000000000000000" pitchFamily="2" charset="2"/>
              <a:buChar char="§"/>
            </a:pPr>
            <a:r>
              <a:rPr lang="nl-BE" altLang="es-ES" sz="2000" b="1" dirty="0">
                <a:solidFill>
                  <a:srgbClr val="002060"/>
                </a:solidFill>
                <a:latin typeface="Arial" panose="020B0604020202020204" pitchFamily="34" charset="0"/>
              </a:rPr>
              <a:t>	Regulation  2016/1103</a:t>
            </a:r>
          </a:p>
          <a:p>
            <a:pPr marL="342900" indent="-342900" eaLnBrk="1" hangingPunct="1">
              <a:buFont typeface="Wingdings" panose="05000000000000000000" pitchFamily="2" charset="2"/>
              <a:buChar char="§"/>
            </a:pPr>
            <a:endParaRPr lang="nl-BE" altLang="es-ES" sz="2000" b="1" dirty="0">
              <a:solidFill>
                <a:srgbClr val="002060"/>
              </a:solidFill>
              <a:latin typeface="Arial" panose="020B0604020202020204" pitchFamily="34" charset="0"/>
            </a:endParaRPr>
          </a:p>
          <a:p>
            <a:pPr marL="342900" indent="17463" eaLnBrk="1" hangingPunct="1">
              <a:buFont typeface="Wingdings" panose="05000000000000000000" pitchFamily="2" charset="2"/>
              <a:buChar char="§"/>
            </a:pPr>
            <a:r>
              <a:rPr lang="nl-BE" altLang="es-ES" sz="2000" b="1" dirty="0">
                <a:solidFill>
                  <a:srgbClr val="002060"/>
                </a:solidFill>
                <a:latin typeface="Arial" panose="020B0604020202020204" pitchFamily="34" charset="0"/>
              </a:rPr>
              <a:t>	Regulation  2016/1104</a:t>
            </a:r>
          </a:p>
          <a:p>
            <a:pPr marL="342900" indent="-342900" eaLnBrk="1" hangingPunct="1">
              <a:buFont typeface="Wingdings" panose="05000000000000000000" pitchFamily="2" charset="2"/>
              <a:buChar char="§"/>
            </a:pPr>
            <a:endParaRPr lang="nl-BE" altLang="es-ES" sz="2000" b="1" dirty="0">
              <a:solidFill>
                <a:srgbClr val="002060"/>
              </a:solidFill>
              <a:latin typeface="Arial" panose="020B0604020202020204" pitchFamily="34" charset="0"/>
            </a:endParaRPr>
          </a:p>
          <a:p>
            <a:pPr marL="901700" indent="-541338" eaLnBrk="1" hangingPunct="1">
              <a:buFont typeface="Wingdings" panose="05000000000000000000" pitchFamily="2" charset="2"/>
              <a:buChar char="§"/>
            </a:pPr>
            <a:r>
              <a:rPr lang="nl-BE" altLang="es-ES" sz="2000" b="1" dirty="0">
                <a:solidFill>
                  <a:srgbClr val="002060"/>
                </a:solidFill>
                <a:latin typeface="Arial" panose="020B0604020202020204" pitchFamily="34" charset="0"/>
              </a:rPr>
              <a:t>	Regulation 650/2012: the ECS as a special case</a:t>
            </a:r>
          </a:p>
          <a:p>
            <a:pPr marL="342900" indent="-342900" eaLnBrk="1" hangingPunct="1">
              <a:buFont typeface="Wingdings" panose="05000000000000000000" pitchFamily="2" charset="2"/>
              <a:buChar char="§"/>
            </a:pPr>
            <a:endParaRPr lang="nl-BE" altLang="es-ES" sz="2000" dirty="0">
              <a:solidFill>
                <a:srgbClr val="002060"/>
              </a:solidFill>
              <a:latin typeface="Arial" panose="020B0604020202020204" pitchFamily="34" charset="0"/>
            </a:endParaRPr>
          </a:p>
          <a:p>
            <a:pPr marL="342900" indent="282575" eaLnBrk="1" hangingPunct="1">
              <a:buFont typeface="Wingdings" panose="05000000000000000000" pitchFamily="2" charset="2"/>
              <a:buChar char="§"/>
            </a:pPr>
            <a:endParaRPr lang="nl-BE" altLang="es-ES" sz="2000" dirty="0">
              <a:solidFill>
                <a:srgbClr val="002060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63929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AutoShape 6" descr="data:image/jpg;base64,/9j/4AAQSkZJRgABAQAAAQABAAD/2wCEAAkGBhASDxERDxMQERQQFxYREBIQFxMPDxAQExAVFRUREhMYHSYfGBkkGhUUHy8gIyopLTguFR4xNTMrNSssOCsBCQoKDgwOGg8PGiwgHyQsNC41NTUsKTUvLDQ1LTIvLC0yMiouLCwwNS8tLzIsNDIqKi0sLCwsKS81KjIwKSwpLf/AABEIALcBFAMBIgACEQEDEQH/xAAcAAEAAQUBAQAAAAAAAAAAAAAAAwECBQYHBAj/xAA8EAACAgECAwQHBgYABwEAAAAAAQIDEQQSEyExBQZBUSJSYXGBkbEHFDIzcrIjQmKSodEVQ2NzgsHwJP/EABsBAQACAwEBAAAAAAAAAAAAAAABBQMEBgIH/8QALREAAgIBAwMCBAYDAAAAAAAAAAECEQMEITEFElFBYQaBobETIjJxkfBCweH/2gAMAwEAAhEDEQA/AOdgA7ApwAAAAAAVUn7SgAK7n5sbn5soACu5+bG5+bKAArufmxufmygALlN+b+bK8WXnL5ssABfxZecvmxxZecvmywAF/Fl5y+bHFl5y+bLAAX8WXnL5scWXrS+bLAAScefrS+bHHn60vmyMEUCTjz9aXzY48/Wl82RgUCTjz9aXzY48/Wl82RgUCTjz9aXzY+8z9ef90v8AZGBQJPvE/Xn/AHS/2PvE/Xn/AHS/2RgUgSfeJ+vP+6X+x94n68/7pf7IwKQPRXqZ4/HP+6X+wR19ARSBGCrRQ9AAAAAAAAAAAAAAAAAHoehnwVfj+HKbqUv64wUmvlJf5PLko1b5Jo84APRAPVqOz7IVVWyWIX73W/Phz2y/ybH3b7iR1tW+nV1qUfzKpVvfW/b6XOPk19eRv3bXcSN2g0+khNQlptu2xptP0cTyk/5m8/BHM674k0ulzwwuX+VS2l+VU9915ri9rNzHpJzi5V6bHFAZzvP3cho5qv7xC6z+eFcGuGsfzyb5P+nr7uWcGX+nz49RjWXG7i+NmvukzVlFxdMAHo12hspnstW2W2M8f0zgpx/w0Ze5JqN7v+v7kV6nnAB6IAAAAAAAAAAAAAAAJK+gFfQEAsl1fvKFZdX7yhIAAAAAAAAAAAABUoADZe7Xcz77FurUUxnH8dU1NWRWfxcusfavjg6FZ3Cz2THQqUFZF8XiYezjb228dcbW4nNO5Wmss7Q08a5Sg1PfKUXhxrit0+fk0mviddXfnQfePu/Hhu9b/k7s42cT8OT538S5uoQ1MYYJOajWSlHeNWldLdc8/PyWukjicG5Kr255OUd5u5/3JJW6imdkvw1Vqbs2+s8rEV7+vga6ZfvdpJ16/UwslKbVjalN5lKEsSg2/wBLj8jEHb6B5JaeE8k+9tJ3SS332S/v2K7LSk0lRtH2c0N9oQs38OFEZW2zzsjsS27ZS6YcpR6+TOmaTv3oLrpaeF2H+GM3muE2+X8Ox+K9uPZk4arGk4pvEsblnlLHTK8cZZQp+p/D2LqWZ5ss2n2pRqtvW353ftsZ8Oqlhj2xR6e1NHOq+2qzLlXOUJN9ZNSfpfHr8TzRSys8l4vrheePEusscnmTcnyWW23hLC5v2JL4Fh0UFJRSk96NV87G+di/Zg7uFdDU0W0ylFy2Kak4JrdDmuUscsM2bvt3Alrbq7qZ11tQ4c1NSaklLMWtq9rXyMB9lVnBjqtTdbwqIKMHulit2v0t2PGSjhcufpmzdpd4KNfodVXo7nxVCTUFmu2Shzwovm4ySa5et4HzTqOp6lj6lccjccb7e7s2ip1fdSrbb+FwW+KGF4d1u96vmjkvbPZsaLXVG6u9x5SlVnYpeqpPr8OR4AD6XjjKMUpPufnbf+CodN7AAHsgAAAAAAAAAAAAkr6AV9AQC2fV+9/UtL7PxS97+pYSAAAAAAAAAAAZbu72Zp77eFfe9M5cq5uCnXKXqye5bX5Pp7vHFmyxwweSd0vCb+itkxi5OkeTQ9mWWxulBZWnrd1nsgpRj/7b90WeU7f3U7j16Ou+Ep8b7xiM24cP+GotbMbn6zNG7ydwNNoq99useZZ4VSqTssa8F/E6ecnyOa0fxPpdTqZ4U3VrsqMvzbb7JWqfmtjcyaOcIKX87o0yu6Ud22Uo7ltltbW6Labi8dVyXL2EYB1NI0i+26UsbpOW1KK3NvEV0is+CLAAklsgAASAAACSV8nFQcpOMW3GOXtTfVpebx19hSq6UZKUG4yi8xlFuMoteKa6FgI7VVULKsm0WklbbXVDnKyUYR98pJL6lNLGDnFWylGDeJSglOUV5qLaz7snUu6X2eUV3U6yvUrUQjmdeIKMZScWk873jDfTHVFR1Xq2Hp2JyyNptPt2dN1srSpfNmfDglldI5brNLKq2yqaxKuUoSXtjJp/QhOtd7/s9ptut1k9StNBpSszDfFSUVFyzuXXC5Y6+85Xq4VqclVKU4J4jOceHKS89uXj5jpXVsPUcSljb7kl3bOk/VW1T+TGbBLE6ZCAC4MAAAAAAAAABJX0Ar6AgFLPxS97+pYX2fil739SwkAAAAAAAAAAvqqlKUYRWZTajFecpPCXzZYVTa5rk10a5NEO62B2W3vvotDCjSynO+VUY1WOv+Js2xScpyb5vPgss0z7TFXZfVq6Jq2vUQ27ottRsr5OOH+F7ZReOXiaYVzyx8ceGfM5zQfD2LRZ46jHNuW/ddVK/tvv9Pc28mqlkj2NbensUAB0hqAAAAAAAAAAAAA6b3K7Y0/Z/Z3F1E3v1EpWV0x9KyUI+hFxh4JtN7nhdDmRVvPX3fBLCRW9S6fHqGJYcjajabrl16e2/wBjNhyvFLuXJ03vf21p+0ezXPTzas08o3Tpl6Nih+Gbcf5kt2dyz0OYlU//AL39ShHTenR6fieHHJuN2r5V+nvuM2V5X3PkAAszCAAAAAAAAASV9AK+gIBS5enL9T/cywkv/HL9Uv3MjCAABIAAAAAAKmd7H7syv0Ws1Kz/APm2bF62Hut+UMP4lvdbtTSVWbdbp67qp9ZtN21PzWH6UfNfFeT7X2Z2Xpq6NmnrhGq1b9sU9s1ZFZbz5xwcj8QddydPqEcbTbTUtu1pNNrm79N16m9pdMsu9nzyUN6796js6hy02k0tXFjystalirKziCb5yw1z6L2vpop0Gg1b1mFZuxwT4ura87Nmrkh2S7bsAA3jGAAAAAAAAAAAAAC+qxxkpLDcXlbkpx5ecXlNexkPjYE3ZuhlddVTHrbONa9m6SWfh1Mn3y7DWl1ttUViDxZV4/w5rKWfY9y/8TovcHXaLVR3x0lFOooxvddcYxTkmlOuWOWcS5dV7TKd8rdHTQ9TqtPXe44rhuhGby8uMXJr0Y5zz9pwub4kzQ6lHA8Mtl29tq3JtU/HHHs2WUdJF4e7u97OFlD09o63i2Ss2V1qXSFMVXXBeCSX1fM8x3MG3FOSplc/YAA9EAAAAAAElfQCvoCAL/xy/VL9zIyTUL05/ql+5kYQAAJAAAAAAB6ezoVu6tXPbXuTseG3w08ySS8Wk0va0bx2h9rl3Gj92qhGmD/DZznZH2tPEPZjPxOfArtX0zTayanqI91JpJ8K+X+/2rYywzTxqoujYO+fbFGrvhqaVKErIKN1cusbIck1JcpJxws/09Ea+AbOm08dNijhhdR2V+PRfLj9jxOTnJyYABsHkAAAAAAAAAAAAAAA2zsHvqtFo5VaeG6+6TnZZP8ABWl6MFGP8zwm/Bel4ky+0Gd+ku0uuXE4kXw7opKcbF6UN8VhNbkuaw/YzTihUz6No5zeSUPzuXd3f5Jrin6V448ozrPkSpPbigAC2MAAAAAAAAABJX0Ar6AgDU/mT/VL9zIyTU/mT/VL9zIwuAAASAAAAAAAMgzfdjvPLR2ZcI21S/Mrmk8/1QbXoy/w/H2Yc88kMblij3SXpdX86Z6ik3TdHv7s91fvGg116WZVpKjxzKv+JYl744j8TVdy80fR+j2OuMoQ2KaU9uFBrck8SiuWfM5j9o/ebbbPRUVQpUcK2zbBTsUoqSjBpejHDXPq/YuvFdG+INRrdZkxLHabv9X6Ekk/Tf049Wyw1GljjxqV/Tk58ADuytAAAAAAAAAAAABle6vZq1Gt09L5qU05r/pw9OX+ItfE8Gl1U65xsre2UHmL5Pn7U+TXsZ2ruL27DWUO10wqsqfDslCMYwlLanmD6rljK9vic/1/qObQaZzhC01V3Xa3snVb/Jm1pcUcs6b/AOnJe9fZX3bW309IqW6v/tz9KH+Hj4GJO49+e24aTTq3gwtnN8ODnGMoQltbTm+uOTwl/g4pq9XO2crLHmUnlvCivglyS9iI6B1LNr9Mp5IUkqu/1Ncuq2+bGqwxxTpP/hCADoTVAAAAAAAAAJK+gFfQEArqfzJ/ql+5kRNq/wA2z9c/3shC4AABIAAAAAAB6NBZXG2uVqcoRkpTjHGZRTy4rPnjHxPODzKPcmvJK2Ns7T+0vXWXKyufAjB5hVDDg1/1Mr0/jy8kjHd6e8S1s6rpVqu1Q4du3nXPa8xnHPNdWsPPRczCA0MPS9JglGeLGouKpV4fo/PzvfcySzTkmpO7BXa8Zw8dM+GfLPxXzMnou7GsugrKaLLIPKUoJSWV1XXqbtb3Ft/4JCCrf3mNn3hwx/E9J7HX79m1484mLWdX0ullCMppuUlHlbe78V62eseCc02l6Wc1Bktf3b1dEOJfRZVDKW6aSWX0XXmzGlljy48q7sclJezT+xhcXHZgAq4vCeHh9H4PHXBkIKAFQChfZVKONyaylJZ5ZjJZTXsZsOm+zztCyMZQqi4Tw4zjbTKO1/zLE+a9xtvfvuFba9NLRQU+FWqJrdCv0K/y5ek0n1kvkUebruixZ4YfxIvuu33Ko158XxubMdNkcXKnt7cnLjZ9L34t0+ihpdIuE/Slbc+dkpzeXsXSKSws9eXgYjtjsO/SzUNRGMJSW5RU67JJebUJPHxMeb+TDptdCLlU43a9U358P7GJSnjbrZmz29+bbtFZpNWuNlJ1XdLYTg047/CS5Yz15vqawAZNPpMOmUlhj2pu6XF/t6fIiU5T/U7AANk8AAAAAAAAAElfQCvoCAXav82z9c/3shJtX+bZ+uf72QhcAAAkAAAAAAAAAAAAGxdxe1dTVraoad5484wsrlzhOOecmvOKy89eR3LjR3bcrdjdtyt23ON2OuM+J88dk9rWaazi07VPa4xk1ucN3Jyiny3YyueerI12ldxuOrLOLndxdz4mfPd1OP618OPqeo/FjJQqNXVuT9+Nktr3ftwb+n1f4Ma5/wBGV76dp6m3WWx1L50zlXCEeVcIqXLavasPPVmBPZ2r2pZqLXdbt3yUVOUVt3uMdu9pcs4SzjHQ8Z02jw/g4IY+1RpJUuL9a+Zpzl3SbMppu7GtshGyvT3ThLnGUIuUZL2NG6du9x7f+E6NVVSlfT6VkIrM3x/SmsLxi9i+DMN9mvbGohrK6Knmu5viwllxSjFydkfVlhfHx8DsjsT3Ri4uUVzjnplejuXVJnC/EPWNZotXjhUai+9Ve63jUt/dr6llpdPjyQb332/3sfPWv7C1NEVK+m2pN4Tsi4pvyWep4TJd4O1dRqNROepfpxbht6Qr2vDhBeCTz9WY07zTPK8Seau5+OPrz+5WSq/y8HQ/si1mod1tSlmiMHOUXzUbJSSjs8m/Sb89vmb/ANpdpb9LqXorK521Rmo7HG3bbGLe1pPr7GcK0/a91dM6a5uELWpWKPoyswsKMpddvXl05vOSzs7tO7T2Kyicq5rxj4rykujXsfI5PqXwy9bqpapSjF7Uq2dc937vbh7eeDexaz8OChV/30Ib75TlKc5SnKb3SlJtyk34tsjLrJ5k3hLLbwuSWXnCXkWnZxVJLgrwACQAAAAAAAAAAAASV9AK+gIBfrfzbf1z/eyAn1v5tv65/vZAFwGAASAAAAAAAAAAAAAAAAAADIdkdt26ZznQ1Gc48NWYzKEW05bM8k3hcyPSdrX1Xceu2yNucuzLcpZ67m/xL2PJ4wYXp8Tcm4puWz25Xh+3tweu57b8Hq7S18r7p3TUVKx7p7ViLlhZkl4ZeX8WeUAyQgoRUY7JbEN27YAB6IAAAAAAAAAAAAAAAAAAJK+gFfQEAm1tMuLby/nn5euyDgy8voAeU9j00ODLy+g4MvL6AE2RQ4MvL6Dgy8voALFDgy8voODLy+gAsUODLy+g4MvL6ACxQ4MvL6Dgy8voALFDgy8voUcH5ACxQ2sbWUAsgrtY2soBYK7WNrKAWCu1jaygFgrtY2soBYK7WNrKAWCu1lGgCbBQAEgAAAAAAkr6AAgH/9k=">
            <a:extLst>
              <a:ext uri="{FF2B5EF4-FFF2-40B4-BE49-F238E27FC236}">
                <a16:creationId xmlns:a16="http://schemas.microsoft.com/office/drawing/2014/main" id="{AC5C9F96-9948-7ECF-7F5A-3FFB06045F3A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41288" y="-830263"/>
            <a:ext cx="2628900" cy="17430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5000"/>
              </a:lnSpc>
              <a:spcBef>
                <a:spcPts val="1400"/>
              </a:spcBef>
              <a:spcAft>
                <a:spcPts val="200"/>
              </a:spcAft>
              <a:buClr>
                <a:schemeClr val="accent1"/>
              </a:buClr>
              <a:buSzPct val="80000"/>
              <a:buFont typeface="Arial" panose="020B0604020202020204" pitchFamily="34" charset="0"/>
              <a:buChar char="•"/>
              <a:defRPr sz="2000">
                <a:solidFill>
                  <a:srgbClr val="595959"/>
                </a:solidFill>
                <a:latin typeface="Century Schoolbook" panose="02040604050505020304" pitchFamily="18" charset="0"/>
              </a:defRPr>
            </a:lvl1pPr>
            <a:lvl2pPr marL="742950" indent="-285750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2" charset="2"/>
              <a:buChar char=""/>
              <a:defRPr>
                <a:solidFill>
                  <a:srgbClr val="595959"/>
                </a:solidFill>
                <a:latin typeface="Century Schoolbook" panose="02040604050505020304" pitchFamily="18" charset="0"/>
              </a:defRPr>
            </a:lvl2pPr>
            <a:lvl3pPr marL="1143000" indent="-228600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2" charset="2"/>
              <a:buChar char=""/>
              <a:defRPr sz="1600">
                <a:solidFill>
                  <a:srgbClr val="595959"/>
                </a:solidFill>
                <a:latin typeface="Century Schoolbook" panose="02040604050505020304" pitchFamily="18" charset="0"/>
              </a:defRPr>
            </a:lvl3pPr>
            <a:lvl4pPr marL="1600200" indent="-228600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2" charset="2"/>
              <a:buChar char=""/>
              <a:defRPr sz="1400">
                <a:solidFill>
                  <a:srgbClr val="595959"/>
                </a:solidFill>
                <a:latin typeface="Century Schoolbook" panose="02040604050505020304" pitchFamily="18" charset="0"/>
              </a:defRPr>
            </a:lvl4pPr>
            <a:lvl5pPr marL="2057400" indent="-228600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2" charset="2"/>
              <a:buChar char=""/>
              <a:defRPr sz="1400">
                <a:solidFill>
                  <a:srgbClr val="595959"/>
                </a:solidFill>
                <a:latin typeface="Century Schoolbook" panose="02040604050505020304" pitchFamily="18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2" charset="2"/>
              <a:buChar char=""/>
              <a:defRPr sz="1400">
                <a:solidFill>
                  <a:srgbClr val="595959"/>
                </a:solidFill>
                <a:latin typeface="Century Schoolbook" panose="02040604050505020304" pitchFamily="18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2" charset="2"/>
              <a:buChar char=""/>
              <a:defRPr sz="1400">
                <a:solidFill>
                  <a:srgbClr val="595959"/>
                </a:solidFill>
                <a:latin typeface="Century Schoolbook" panose="02040604050505020304" pitchFamily="18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2" charset="2"/>
              <a:buChar char=""/>
              <a:defRPr sz="1400">
                <a:solidFill>
                  <a:srgbClr val="595959"/>
                </a:solidFill>
                <a:latin typeface="Century Schoolbook" panose="02040604050505020304" pitchFamily="18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2" charset="2"/>
              <a:buChar char=""/>
              <a:defRPr sz="1400">
                <a:solidFill>
                  <a:srgbClr val="595959"/>
                </a:solidFill>
                <a:latin typeface="Century Schoolbook" panose="02040604050505020304" pitchFamily="18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es-ES" altLang="es-ES" sz="1400"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29698" name="AutoShape 8" descr="data:image/jpg;base64,/9j/4AAQSkZJRgABAQAAAQABAAD/2wCEAAkGBhASDxERDxMQERQQFxYREBIQFxMPDxAQExAVFRUREhMYHSYfGBkkGhUUHy8gIyopLTguFR4xNTMrNSssOCsBCQoKDgwOGg8PGiwgHyQsNC41NTUsKTUvLDQ1LTIvLC0yMiouLCwwNS8tLzIsNDIqKi0sLCwsKS81KjIwKSwpLf/AABEIALcBFAMBIgACEQEDEQH/xAAcAAEAAQUBAQAAAAAAAAAAAAAAAwECBQYHBAj/xAA8EAACAgECAwQHBgYABwEAAAAAAQIDEQQSEyExBQZBUSJSYXGBkbEHFDIzcrIjQmKSodEVQ2NzgsHwJP/EABsBAQACAwEBAAAAAAAAAAAAAAABBQMEBgIH/8QALREAAgIBAwMCBAYDAAAAAAAAAAECEQMEITEFElFBYQaBobETIjJxkfBCweH/2gAMAwEAAhEDEQA/AOdgA7ApwAAAAAAVUn7SgAK7n5sbn5soACu5+bG5+bKAArufmxufmygALlN+b+bK8WXnL5ssABfxZecvmxxZecvmywAF/Fl5y+bHFl5y+bLAAX8WXnL5scWXrS+bLAAScefrS+bHHn60vmyMEUCTjz9aXzY48/Wl82RgUCTjz9aXzY48/Wl82RgUCTjz9aXzY+8z9ef90v8AZGBQJPvE/Xn/AHS/2PvE/Xn/AHS/2RgUgSfeJ+vP+6X+x94n68/7pf7IwKQPRXqZ4/HP+6X+wR19ARSBGCrRQ9AAAAAAAAAAAAAAAAAHoehnwVfj+HKbqUv64wUmvlJf5PLko1b5Jo84APRAPVqOz7IVVWyWIX73W/Phz2y/ybH3b7iR1tW+nV1qUfzKpVvfW/b6XOPk19eRv3bXcSN2g0+khNQlptu2xptP0cTyk/5m8/BHM674k0ulzwwuX+VS2l+VU9915ri9rNzHpJzi5V6bHFAZzvP3cho5qv7xC6z+eFcGuGsfzyb5P+nr7uWcGX+nz49RjWXG7i+NmvukzVlFxdMAHo12hspnstW2W2M8f0zgpx/w0Ze5JqN7v+v7kV6nnAB6IAAAAAAAAAAAAAAAJK+gFfQEAsl1fvKFZdX7yhIAAAAAAAAAAAABUoADZe7Xcz77FurUUxnH8dU1NWRWfxcusfavjg6FZ3Cz2THQqUFZF8XiYezjb228dcbW4nNO5Wmss7Q08a5Sg1PfKUXhxrit0+fk0mviddXfnQfePu/Hhu9b/k7s42cT8OT538S5uoQ1MYYJOajWSlHeNWldLdc8/PyWukjicG5Kr255OUd5u5/3JJW6imdkvw1Vqbs2+s8rEV7+vga6ZfvdpJ16/UwslKbVjalN5lKEsSg2/wBLj8jEHb6B5JaeE8k+9tJ3SS332S/v2K7LSk0lRtH2c0N9oQs38OFEZW2zzsjsS27ZS6YcpR6+TOmaTv3oLrpaeF2H+GM3muE2+X8Ox+K9uPZk4arGk4pvEsblnlLHTK8cZZQp+p/D2LqWZ5ss2n2pRqtvW353ftsZ8Oqlhj2xR6e1NHOq+2qzLlXOUJN9ZNSfpfHr8TzRSys8l4vrheePEusscnmTcnyWW23hLC5v2JL4Fh0UFJRSk96NV87G+di/Zg7uFdDU0W0ylFy2Kak4JrdDmuUscsM2bvt3Alrbq7qZ11tQ4c1NSaklLMWtq9rXyMB9lVnBjqtTdbwqIKMHulit2v0t2PGSjhcufpmzdpd4KNfodVXo7nxVCTUFmu2Shzwovm4ySa5et4HzTqOp6lj6lccjccb7e7s2ip1fdSrbb+FwW+KGF4d1u96vmjkvbPZsaLXVG6u9x5SlVnYpeqpPr8OR4AD6XjjKMUpPufnbf+CodN7AAHsgAAAAAAAAAAAAkr6AV9AQC2fV+9/UtL7PxS97+pYSAAAAAAAAAAAZbu72Zp77eFfe9M5cq5uCnXKXqye5bX5Pp7vHFmyxwweSd0vCb+itkxi5OkeTQ9mWWxulBZWnrd1nsgpRj/7b90WeU7f3U7j16Ou+Ep8b7xiM24cP+GotbMbn6zNG7ydwNNoq99useZZ4VSqTssa8F/E6ecnyOa0fxPpdTqZ4U3VrsqMvzbb7JWqfmtjcyaOcIKX87o0yu6Ud22Uo7ltltbW6Labi8dVyXL2EYB1NI0i+26UsbpOW1KK3NvEV0is+CLAAklsgAASAAACSV8nFQcpOMW3GOXtTfVpebx19hSq6UZKUG4yi8xlFuMoteKa6FgI7VVULKsm0WklbbXVDnKyUYR98pJL6lNLGDnFWylGDeJSglOUV5qLaz7snUu6X2eUV3U6yvUrUQjmdeIKMZScWk873jDfTHVFR1Xq2Hp2JyyNptPt2dN1srSpfNmfDglldI5brNLKq2yqaxKuUoSXtjJp/QhOtd7/s9ptut1k9StNBpSszDfFSUVFyzuXXC5Y6+85Xq4VqclVKU4J4jOceHKS89uXj5jpXVsPUcSljb7kl3bOk/VW1T+TGbBLE6ZCAC4MAAAAAAAAABJX0Ar6AgFLPxS97+pYX2fil739SwkAAAAAAAAAAvqqlKUYRWZTajFecpPCXzZYVTa5rk10a5NEO62B2W3vvotDCjSynO+VUY1WOv+Js2xScpyb5vPgss0z7TFXZfVq6Jq2vUQ27ottRsr5OOH+F7ZReOXiaYVzyx8ceGfM5zQfD2LRZ46jHNuW/ddVK/tvv9Pc28mqlkj2NbensUAB0hqAAAAAAAAAAAAA6b3K7Y0/Z/Z3F1E3v1EpWV0x9KyUI+hFxh4JtN7nhdDmRVvPX3fBLCRW9S6fHqGJYcjajabrl16e2/wBjNhyvFLuXJ03vf21p+0ezXPTzas08o3Tpl6Nih+Gbcf5kt2dyz0OYlU//AL39ShHTenR6fieHHJuN2r5V+nvuM2V5X3PkAAszCAAAAAAAAASV9AK+gIBS5enL9T/cywkv/HL9Uv3MjCAABIAAAAAAKmd7H7syv0Ws1Kz/APm2bF62Hut+UMP4lvdbtTSVWbdbp67qp9ZtN21PzWH6UfNfFeT7X2Z2Xpq6NmnrhGq1b9sU9s1ZFZbz5xwcj8QddydPqEcbTbTUtu1pNNrm79N16m9pdMsu9nzyUN6796js6hy02k0tXFjystalirKziCb5yw1z6L2vpop0Gg1b1mFZuxwT4ura87Nmrkh2S7bsAA3jGAAAAAAAAAAAAAC+qxxkpLDcXlbkpx5ecXlNexkPjYE3ZuhlddVTHrbONa9m6SWfh1Mn3y7DWl1ttUViDxZV4/w5rKWfY9y/8TovcHXaLVR3x0lFOooxvddcYxTkmlOuWOWcS5dV7TKd8rdHTQ9TqtPXe44rhuhGby8uMXJr0Y5zz9pwub4kzQ6lHA8Mtl29tq3JtU/HHHs2WUdJF4e7u97OFlD09o63i2Ss2V1qXSFMVXXBeCSX1fM8x3MG3FOSplc/YAA9EAAAAAAElfQCvoCAL/xy/VL9zIyTUL05/ql+5kYQAAJAAAAAAB6ezoVu6tXPbXuTseG3w08ySS8Wk0va0bx2h9rl3Gj92qhGmD/DZznZH2tPEPZjPxOfArtX0zTayanqI91JpJ8K+X+/2rYywzTxqoujYO+fbFGrvhqaVKErIKN1cusbIck1JcpJxws/09Ea+AbOm08dNijhhdR2V+PRfLj9jxOTnJyYABsHkAAAAAAAAAAAAAAA2zsHvqtFo5VaeG6+6TnZZP8ABWl6MFGP8zwm/Bel4ky+0Gd+ku0uuXE4kXw7opKcbF6UN8VhNbkuaw/YzTihUz6No5zeSUPzuXd3f5Jrin6V448ozrPkSpPbigAC2MAAAAAAAAABJX0Ar6AgDU/mT/VL9zIyTU/mT/VL9zIwuAAASAAAAAAAMgzfdjvPLR2ZcI21S/Mrmk8/1QbXoy/w/H2Yc88kMblij3SXpdX86Z6ik3TdHv7s91fvGg116WZVpKjxzKv+JYl744j8TVdy80fR+j2OuMoQ2KaU9uFBrck8SiuWfM5j9o/ebbbPRUVQpUcK2zbBTsUoqSjBpejHDXPq/YuvFdG+INRrdZkxLHabv9X6Ekk/Tf049Wyw1GljjxqV/Tk58ADuytAAAAAAAAAAAABle6vZq1Gt09L5qU05r/pw9OX+ItfE8Gl1U65xsre2UHmL5Pn7U+TXsZ2ruL27DWUO10wqsqfDslCMYwlLanmD6rljK9vic/1/qObQaZzhC01V3Xa3snVb/Jm1pcUcs6b/AOnJe9fZX3bW309IqW6v/tz9KH+Hj4GJO49+e24aTTq3gwtnN8ODnGMoQltbTm+uOTwl/g4pq9XO2crLHmUnlvCivglyS9iI6B1LNr9Mp5IUkqu/1Ncuq2+bGqwxxTpP/hCADoTVAAAAAAAAAJK+gFfQEArqfzJ/ql+5kRNq/wA2z9c/3shC4AABIAAAAAAB6NBZXG2uVqcoRkpTjHGZRTy4rPnjHxPODzKPcmvJK2Ns7T+0vXWXKyufAjB5hVDDg1/1Mr0/jy8kjHd6e8S1s6rpVqu1Q4du3nXPa8xnHPNdWsPPRczCA0MPS9JglGeLGouKpV4fo/PzvfcySzTkmpO7BXa8Zw8dM+GfLPxXzMnou7GsugrKaLLIPKUoJSWV1XXqbtb3Ft/4JCCrf3mNn3hwx/E9J7HX79m1484mLWdX0ullCMppuUlHlbe78V62eseCc02l6Wc1Bktf3b1dEOJfRZVDKW6aSWX0XXmzGlljy48q7sclJezT+xhcXHZgAq4vCeHh9H4PHXBkIKAFQChfZVKONyaylJZ5ZjJZTXsZsOm+zztCyMZQqi4Tw4zjbTKO1/zLE+a9xtvfvuFba9NLRQU+FWqJrdCv0K/y5ek0n1kvkUebruixZ4YfxIvuu33Ko158XxubMdNkcXKnt7cnLjZ9L34t0+ihpdIuE/Slbc+dkpzeXsXSKSws9eXgYjtjsO/SzUNRGMJSW5RU67JJebUJPHxMeb+TDptdCLlU43a9U358P7GJSnjbrZmz29+bbtFZpNWuNlJ1XdLYTg047/CS5Yz15vqawAZNPpMOmUlhj2pu6XF/t6fIiU5T/U7AANk8AAAAAAAAAElfQCvoCAXav82z9c/3shJtX+bZ+uf72QhcAAAkAAAAAAAAAAAAGxdxe1dTVraoad5484wsrlzhOOecmvOKy89eR3LjR3bcrdjdtyt23ON2OuM+J88dk9rWaazi07VPa4xk1ucN3Jyiny3YyueerI12ldxuOrLOLndxdz4mfPd1OP618OPqeo/FjJQqNXVuT9+Nktr3ftwb+n1f4Ma5/wBGV76dp6m3WWx1L50zlXCEeVcIqXLavasPPVmBPZ2r2pZqLXdbt3yUVOUVt3uMdu9pcs4SzjHQ8Z02jw/g4IY+1RpJUuL9a+Zpzl3SbMppu7GtshGyvT3ThLnGUIuUZL2NG6du9x7f+E6NVVSlfT6VkIrM3x/SmsLxi9i+DMN9mvbGohrK6Knmu5viwllxSjFydkfVlhfHx8DsjsT3Ri4uUVzjnplejuXVJnC/EPWNZotXjhUai+9Ve63jUt/dr6llpdPjyQb332/3sfPWv7C1NEVK+m2pN4Tsi4pvyWep4TJd4O1dRqNROepfpxbht6Qr2vDhBeCTz9WY07zTPK8Seau5+OPrz+5WSq/y8HQ/si1mod1tSlmiMHOUXzUbJSSjs8m/Sb89vmb/ANpdpb9LqXorK521Rmo7HG3bbGLe1pPr7GcK0/a91dM6a5uELWpWKPoyswsKMpddvXl05vOSzs7tO7T2Kyicq5rxj4rykujXsfI5PqXwy9bqpapSjF7Uq2dc937vbh7eeDexaz8OChV/30Ib75TlKc5SnKb3SlJtyk34tsjLrJ5k3hLLbwuSWXnCXkWnZxVJLgrwACQAAAAAAAAAAAASV9AK+gIBfrfzbf1z/eyAn1v5tv65/vZAFwGAASAAAAAAAAAAAAAAAAAADIdkdt26ZznQ1Gc48NWYzKEW05bM8k3hcyPSdrX1Xceu2yNucuzLcpZ67m/xL2PJ4wYXp8Tcm4puWz25Xh+3tweu57b8Hq7S18r7p3TUVKx7p7ViLlhZkl4ZeX8WeUAyQgoRUY7JbEN27YAB6IAAAAAAAAAAAAAAAAAAJK+gFfQEAm1tMuLby/nn5euyDgy8voAeU9j00ODLy+g4MvL6AE2RQ4MvL6Dgy8voALFDgy8voODLy+gAsUODLy+g4MvL6ACxQ4MvL6Dgy8voALFDgy8voUcH5ACxQ2sbWUAsgrtY2soBYK7WNrKAWCu1jaygFgrtY2soBYK7WNrKAWCu1lGgCbBQAEgAAAAAAkr6AAgH/9k=">
            <a:extLst>
              <a:ext uri="{FF2B5EF4-FFF2-40B4-BE49-F238E27FC236}">
                <a16:creationId xmlns:a16="http://schemas.microsoft.com/office/drawing/2014/main" id="{D5EDFE5B-9414-D153-1DB2-7EC39FDF3547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41288" y="-830263"/>
            <a:ext cx="2628900" cy="17430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5000"/>
              </a:lnSpc>
              <a:spcBef>
                <a:spcPts val="1400"/>
              </a:spcBef>
              <a:spcAft>
                <a:spcPts val="200"/>
              </a:spcAft>
              <a:buClr>
                <a:schemeClr val="accent1"/>
              </a:buClr>
              <a:buSzPct val="80000"/>
              <a:buFont typeface="Arial" panose="020B0604020202020204" pitchFamily="34" charset="0"/>
              <a:buChar char="•"/>
              <a:defRPr sz="2000">
                <a:solidFill>
                  <a:srgbClr val="595959"/>
                </a:solidFill>
                <a:latin typeface="Century Schoolbook" panose="02040604050505020304" pitchFamily="18" charset="0"/>
              </a:defRPr>
            </a:lvl1pPr>
            <a:lvl2pPr marL="742950" indent="-285750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2" charset="2"/>
              <a:buChar char=""/>
              <a:defRPr>
                <a:solidFill>
                  <a:srgbClr val="595959"/>
                </a:solidFill>
                <a:latin typeface="Century Schoolbook" panose="02040604050505020304" pitchFamily="18" charset="0"/>
              </a:defRPr>
            </a:lvl2pPr>
            <a:lvl3pPr marL="1143000" indent="-228600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2" charset="2"/>
              <a:buChar char=""/>
              <a:defRPr sz="1600">
                <a:solidFill>
                  <a:srgbClr val="595959"/>
                </a:solidFill>
                <a:latin typeface="Century Schoolbook" panose="02040604050505020304" pitchFamily="18" charset="0"/>
              </a:defRPr>
            </a:lvl3pPr>
            <a:lvl4pPr marL="1600200" indent="-228600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2" charset="2"/>
              <a:buChar char=""/>
              <a:defRPr sz="1400">
                <a:solidFill>
                  <a:srgbClr val="595959"/>
                </a:solidFill>
                <a:latin typeface="Century Schoolbook" panose="02040604050505020304" pitchFamily="18" charset="0"/>
              </a:defRPr>
            </a:lvl4pPr>
            <a:lvl5pPr marL="2057400" indent="-228600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2" charset="2"/>
              <a:buChar char=""/>
              <a:defRPr sz="1400">
                <a:solidFill>
                  <a:srgbClr val="595959"/>
                </a:solidFill>
                <a:latin typeface="Century Schoolbook" panose="02040604050505020304" pitchFamily="18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2" charset="2"/>
              <a:buChar char=""/>
              <a:defRPr sz="1400">
                <a:solidFill>
                  <a:srgbClr val="595959"/>
                </a:solidFill>
                <a:latin typeface="Century Schoolbook" panose="02040604050505020304" pitchFamily="18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2" charset="2"/>
              <a:buChar char=""/>
              <a:defRPr sz="1400">
                <a:solidFill>
                  <a:srgbClr val="595959"/>
                </a:solidFill>
                <a:latin typeface="Century Schoolbook" panose="02040604050505020304" pitchFamily="18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2" charset="2"/>
              <a:buChar char=""/>
              <a:defRPr sz="1400">
                <a:solidFill>
                  <a:srgbClr val="595959"/>
                </a:solidFill>
                <a:latin typeface="Century Schoolbook" panose="02040604050505020304" pitchFamily="18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2" charset="2"/>
              <a:buChar char=""/>
              <a:defRPr sz="1400">
                <a:solidFill>
                  <a:srgbClr val="595959"/>
                </a:solidFill>
                <a:latin typeface="Century Schoolbook" panose="02040604050505020304" pitchFamily="18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es-ES" altLang="es-ES" sz="1400"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29699" name="AutoShape 10" descr="data:image/jpg;base64,/9j/4AAQSkZJRgABAQAAAQABAAD/2wCEAAkGBhASDxERDxMQERQQFxYREBIQFxMPDxAQExAVFRUREhMYHSYfGBkkGhUUHy8gIyopLTguFR4xNTMrNSssOCsBCQoKDgwOGg8PGiwgHyQsNC41NTUsKTUvLDQ1LTIvLC0yMiouLCwwNS8tLzIsNDIqKi0sLCwsKS81KjIwKSwpLf/AABEIALcBFAMBIgACEQEDEQH/xAAcAAEAAQUBAQAAAAAAAAAAAAAAAwECBQYHBAj/xAA8EAACAgECAwQHBgYABwEAAAAAAQIDEQQSEyExBQZBUSJSYXGBkbEHFDIzcrIjQmKSodEVQ2NzgsHwJP/EABsBAQACAwEBAAAAAAAAAAAAAAABBQMEBgIH/8QALREAAgIBAwMCBAYDAAAAAAAAAAECEQMEITEFElFBYQaBobETIjJxkfBCweH/2gAMAwEAAhEDEQA/AOdgA7ApwAAAAAAVUn7SgAK7n5sbn5soACu5+bG5+bKAArufmxufmygALlN+b+bK8WXnL5ssABfxZecvmxxZecvmywAF/Fl5y+bHFl5y+bLAAX8WXnL5scWXrS+bLAAScefrS+bHHn60vmyMEUCTjz9aXzY48/Wl82RgUCTjz9aXzY48/Wl82RgUCTjz9aXzY+8z9ef90v8AZGBQJPvE/Xn/AHS/2PvE/Xn/AHS/2RgUgSfeJ+vP+6X+x94n68/7pf7IwKQPRXqZ4/HP+6X+wR19ARSBGCrRQ9AAAAAAAAAAAAAAAAAHoehnwVfj+HKbqUv64wUmvlJf5PLko1b5Jo84APRAPVqOz7IVVWyWIX73W/Phz2y/ybH3b7iR1tW+nV1qUfzKpVvfW/b6XOPk19eRv3bXcSN2g0+khNQlptu2xptP0cTyk/5m8/BHM674k0ulzwwuX+VS2l+VU9915ri9rNzHpJzi5V6bHFAZzvP3cho5qv7xC6z+eFcGuGsfzyb5P+nr7uWcGX+nz49RjWXG7i+NmvukzVlFxdMAHo12hspnstW2W2M8f0zgpx/w0Ze5JqN7v+v7kV6nnAB6IAAAAAAAAAAAAAAAJK+gFfQEAsl1fvKFZdX7yhIAAAAAAAAAAAABUoADZe7Xcz77FurUUxnH8dU1NWRWfxcusfavjg6FZ3Cz2THQqUFZF8XiYezjb228dcbW4nNO5Wmss7Q08a5Sg1PfKUXhxrit0+fk0mviddXfnQfePu/Hhu9b/k7s42cT8OT538S5uoQ1MYYJOajWSlHeNWldLdc8/PyWukjicG5Kr255OUd5u5/3JJW6imdkvw1Vqbs2+s8rEV7+vga6ZfvdpJ16/UwslKbVjalN5lKEsSg2/wBLj8jEHb6B5JaeE8k+9tJ3SS332S/v2K7LSk0lRtH2c0N9oQs38OFEZW2zzsjsS27ZS6YcpR6+TOmaTv3oLrpaeF2H+GM3muE2+X8Ox+K9uPZk4arGk4pvEsblnlLHTK8cZZQp+p/D2LqWZ5ss2n2pRqtvW353ftsZ8Oqlhj2xR6e1NHOq+2qzLlXOUJN9ZNSfpfHr8TzRSys8l4vrheePEusscnmTcnyWW23hLC5v2JL4Fh0UFJRSk96NV87G+di/Zg7uFdDU0W0ylFy2Kak4JrdDmuUscsM2bvt3Alrbq7qZ11tQ4c1NSaklLMWtq9rXyMB9lVnBjqtTdbwqIKMHulit2v0t2PGSjhcufpmzdpd4KNfodVXo7nxVCTUFmu2Shzwovm4ySa5et4HzTqOp6lj6lccjccb7e7s2ip1fdSrbb+FwW+KGF4d1u96vmjkvbPZsaLXVG6u9x5SlVnYpeqpPr8OR4AD6XjjKMUpPufnbf+CodN7AAHsgAAAAAAAAAAAAkr6AV9AQC2fV+9/UtL7PxS97+pYSAAAAAAAAAAAZbu72Zp77eFfe9M5cq5uCnXKXqye5bX5Pp7vHFmyxwweSd0vCb+itkxi5OkeTQ9mWWxulBZWnrd1nsgpRj/7b90WeU7f3U7j16Ou+Ep8b7xiM24cP+GotbMbn6zNG7ydwNNoq99useZZ4VSqTssa8F/E6ecnyOa0fxPpdTqZ4U3VrsqMvzbb7JWqfmtjcyaOcIKX87o0yu6Ud22Uo7ltltbW6Labi8dVyXL2EYB1NI0i+26UsbpOW1KK3NvEV0is+CLAAklsgAASAAACSV8nFQcpOMW3GOXtTfVpebx19hSq6UZKUG4yi8xlFuMoteKa6FgI7VVULKsm0WklbbXVDnKyUYR98pJL6lNLGDnFWylGDeJSglOUV5qLaz7snUu6X2eUV3U6yvUrUQjmdeIKMZScWk873jDfTHVFR1Xq2Hp2JyyNptPt2dN1srSpfNmfDglldI5brNLKq2yqaxKuUoSXtjJp/QhOtd7/s9ptut1k9StNBpSszDfFSUVFyzuXXC5Y6+85Xq4VqclVKU4J4jOceHKS89uXj5jpXVsPUcSljb7kl3bOk/VW1T+TGbBLE6ZCAC4MAAAAAAAAABJX0Ar6AgFLPxS97+pYX2fil739SwkAAAAAAAAAAvqqlKUYRWZTajFecpPCXzZYVTa5rk10a5NEO62B2W3vvotDCjSynO+VUY1WOv+Js2xScpyb5vPgss0z7TFXZfVq6Jq2vUQ27ottRsr5OOH+F7ZReOXiaYVzyx8ceGfM5zQfD2LRZ46jHNuW/ddVK/tvv9Pc28mqlkj2NbensUAB0hqAAAAAAAAAAAAA6b3K7Y0/Z/Z3F1E3v1EpWV0x9KyUI+hFxh4JtN7nhdDmRVvPX3fBLCRW9S6fHqGJYcjajabrl16e2/wBjNhyvFLuXJ03vf21p+0ezXPTzas08o3Tpl6Nih+Gbcf5kt2dyz0OYlU//AL39ShHTenR6fieHHJuN2r5V+nvuM2V5X3PkAAszCAAAAAAAAASV9AK+gIBS5enL9T/cywkv/HL9Uv3MjCAABIAAAAAAKmd7H7syv0Ws1Kz/APm2bF62Hut+UMP4lvdbtTSVWbdbp67qp9ZtN21PzWH6UfNfFeT7X2Z2Xpq6NmnrhGq1b9sU9s1ZFZbz5xwcj8QddydPqEcbTbTUtu1pNNrm79N16m9pdMsu9nzyUN6796js6hy02k0tXFjystalirKziCb5yw1z6L2vpop0Gg1b1mFZuxwT4ura87Nmrkh2S7bsAA3jGAAAAAAAAAAAAAC+qxxkpLDcXlbkpx5ecXlNexkPjYE3ZuhlddVTHrbONa9m6SWfh1Mn3y7DWl1ttUViDxZV4/w5rKWfY9y/8TovcHXaLVR3x0lFOooxvddcYxTkmlOuWOWcS5dV7TKd8rdHTQ9TqtPXe44rhuhGby8uMXJr0Y5zz9pwub4kzQ6lHA8Mtl29tq3JtU/HHHs2WUdJF4e7u97OFlD09o63i2Ss2V1qXSFMVXXBeCSX1fM8x3MG3FOSplc/YAA9EAAAAAAElfQCvoCAL/xy/VL9zIyTUL05/ql+5kYQAAJAAAAAAB6ezoVu6tXPbXuTseG3w08ySS8Wk0va0bx2h9rl3Gj92qhGmD/DZznZH2tPEPZjPxOfArtX0zTayanqI91JpJ8K+X+/2rYywzTxqoujYO+fbFGrvhqaVKErIKN1cusbIck1JcpJxws/09Ea+AbOm08dNijhhdR2V+PRfLj9jxOTnJyYABsHkAAAAAAAAAAAAAAA2zsHvqtFo5VaeG6+6TnZZP8ABWl6MFGP8zwm/Bel4ky+0Gd+ku0uuXE4kXw7opKcbF6UN8VhNbkuaw/YzTihUz6No5zeSUPzuXd3f5Jrin6V448ozrPkSpPbigAC2MAAAAAAAAABJX0Ar6AgDU/mT/VL9zIyTU/mT/VL9zIwuAAASAAAAAAAMgzfdjvPLR2ZcI21S/Mrmk8/1QbXoy/w/H2Yc88kMblij3SXpdX86Z6ik3TdHv7s91fvGg116WZVpKjxzKv+JYl744j8TVdy80fR+j2OuMoQ2KaU9uFBrck8SiuWfM5j9o/ebbbPRUVQpUcK2zbBTsUoqSjBpejHDXPq/YuvFdG+INRrdZkxLHabv9X6Ekk/Tf049Wyw1GljjxqV/Tk58ADuytAAAAAAAAAAAABle6vZq1Gt09L5qU05r/pw9OX+ItfE8Gl1U65xsre2UHmL5Pn7U+TXsZ2ruL27DWUO10wqsqfDslCMYwlLanmD6rljK9vic/1/qObQaZzhC01V3Xa3snVb/Jm1pcUcs6b/AOnJe9fZX3bW309IqW6v/tz9KH+Hj4GJO49+e24aTTq3gwtnN8ODnGMoQltbTm+uOTwl/g4pq9XO2crLHmUnlvCivglyS9iI6B1LNr9Mp5IUkqu/1Ncuq2+bGqwxxTpP/hCADoTVAAAAAAAAAJK+gFfQEArqfzJ/ql+5kRNq/wA2z9c/3shC4AABIAAAAAAB6NBZXG2uVqcoRkpTjHGZRTy4rPnjHxPODzKPcmvJK2Ns7T+0vXWXKyufAjB5hVDDg1/1Mr0/jy8kjHd6e8S1s6rpVqu1Q4du3nXPa8xnHPNdWsPPRczCA0MPS9JglGeLGouKpV4fo/PzvfcySzTkmpO7BXa8Zw8dM+GfLPxXzMnou7GsugrKaLLIPKUoJSWV1XXqbtb3Ft/4JCCrf3mNn3hwx/E9J7HX79m1484mLWdX0ullCMppuUlHlbe78V62eseCc02l6Wc1Bktf3b1dEOJfRZVDKW6aSWX0XXmzGlljy48q7sclJezT+xhcXHZgAq4vCeHh9H4PHXBkIKAFQChfZVKONyaylJZ5ZjJZTXsZsOm+zztCyMZQqi4Tw4zjbTKO1/zLE+a9xtvfvuFba9NLRQU+FWqJrdCv0K/y5ek0n1kvkUebruixZ4YfxIvuu33Ko158XxubMdNkcXKnt7cnLjZ9L34t0+ihpdIuE/Slbc+dkpzeXsXSKSws9eXgYjtjsO/SzUNRGMJSW5RU67JJebUJPHxMeb+TDptdCLlU43a9U358P7GJSnjbrZmz29+bbtFZpNWuNlJ1XdLYTg047/CS5Yz15vqawAZNPpMOmUlhj2pu6XF/t6fIiU5T/U7AANk8AAAAAAAAAElfQCvoCAXav82z9c/3shJtX+bZ+uf72QhcAAAkAAAAAAAAAAAAGxdxe1dTVraoad5484wsrlzhOOecmvOKy89eR3LjR3bcrdjdtyt23ON2OuM+J88dk9rWaazi07VPa4xk1ucN3Jyiny3YyueerI12ldxuOrLOLndxdz4mfPd1OP618OPqeo/FjJQqNXVuT9+Nktr3ftwb+n1f4Ma5/wBGV76dp6m3WWx1L50zlXCEeVcIqXLavasPPVmBPZ2r2pZqLXdbt3yUVOUVt3uMdu9pcs4SzjHQ8Z02jw/g4IY+1RpJUuL9a+Zpzl3SbMppu7GtshGyvT3ThLnGUIuUZL2NG6du9x7f+E6NVVSlfT6VkIrM3x/SmsLxi9i+DMN9mvbGohrK6Knmu5viwllxSjFydkfVlhfHx8DsjsT3Ri4uUVzjnplejuXVJnC/EPWNZotXjhUai+9Ve63jUt/dr6llpdPjyQb332/3sfPWv7C1NEVK+m2pN4Tsi4pvyWep4TJd4O1dRqNROepfpxbht6Qr2vDhBeCTz9WY07zTPK8Seau5+OPrz+5WSq/y8HQ/si1mod1tSlmiMHOUXzUbJSSjs8m/Sb89vmb/ANpdpb9LqXorK521Rmo7HG3bbGLe1pPr7GcK0/a91dM6a5uELWpWKPoyswsKMpddvXl05vOSzs7tO7T2Kyicq5rxj4rykujXsfI5PqXwy9bqpapSjF7Uq2dc937vbh7eeDexaz8OChV/30Ib75TlKc5SnKb3SlJtyk34tsjLrJ5k3hLLbwuSWXnCXkWnZxVJLgrwACQAAAAAAAAAAAASV9AK+gIBfrfzbf1z/eyAn1v5tv65/vZAFwGAASAAAAAAAAAAAAAAAAAADIdkdt26ZznQ1Gc48NWYzKEW05bM8k3hcyPSdrX1Xceu2yNucuzLcpZ67m/xL2PJ4wYXp8Tcm4puWz25Xh+3tweu57b8Hq7S18r7p3TUVKx7p7ViLlhZkl4ZeX8WeUAyQgoRUY7JbEN27YAB6IAAAAAAAAAAAAAAAAAAJK+gFfQEAm1tMuLby/nn5euyDgy8voAeU9j00ODLy+g4MvL6AE2RQ4MvL6Dgy8voALFDgy8voODLy+gAsUODLy+g4MvL6ACxQ4MvL6Dgy8voALFDgy8voUcH5ACxQ2sbWUAsgrtY2soBYK7WNrKAWCu1jaygFgrtY2soBYK7WNrKAWCu1lGgCbBQAEgAAAAAAkr6AAgH/9k=">
            <a:extLst>
              <a:ext uri="{FF2B5EF4-FFF2-40B4-BE49-F238E27FC236}">
                <a16:creationId xmlns:a16="http://schemas.microsoft.com/office/drawing/2014/main" id="{59AEA797-9EEA-BB3F-0D04-A4A2ECFEA099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41288" y="-830263"/>
            <a:ext cx="2628900" cy="17430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5000"/>
              </a:lnSpc>
              <a:spcBef>
                <a:spcPts val="1400"/>
              </a:spcBef>
              <a:spcAft>
                <a:spcPts val="200"/>
              </a:spcAft>
              <a:buClr>
                <a:schemeClr val="accent1"/>
              </a:buClr>
              <a:buSzPct val="80000"/>
              <a:buFont typeface="Arial" panose="020B0604020202020204" pitchFamily="34" charset="0"/>
              <a:buChar char="•"/>
              <a:defRPr sz="2000">
                <a:solidFill>
                  <a:srgbClr val="595959"/>
                </a:solidFill>
                <a:latin typeface="Century Schoolbook" panose="02040604050505020304" pitchFamily="18" charset="0"/>
              </a:defRPr>
            </a:lvl1pPr>
            <a:lvl2pPr marL="742950" indent="-285750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2" charset="2"/>
              <a:buChar char=""/>
              <a:defRPr>
                <a:solidFill>
                  <a:srgbClr val="595959"/>
                </a:solidFill>
                <a:latin typeface="Century Schoolbook" panose="02040604050505020304" pitchFamily="18" charset="0"/>
              </a:defRPr>
            </a:lvl2pPr>
            <a:lvl3pPr marL="1143000" indent="-228600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2" charset="2"/>
              <a:buChar char=""/>
              <a:defRPr sz="1600">
                <a:solidFill>
                  <a:srgbClr val="595959"/>
                </a:solidFill>
                <a:latin typeface="Century Schoolbook" panose="02040604050505020304" pitchFamily="18" charset="0"/>
              </a:defRPr>
            </a:lvl3pPr>
            <a:lvl4pPr marL="1600200" indent="-228600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2" charset="2"/>
              <a:buChar char=""/>
              <a:defRPr sz="1400">
                <a:solidFill>
                  <a:srgbClr val="595959"/>
                </a:solidFill>
                <a:latin typeface="Century Schoolbook" panose="02040604050505020304" pitchFamily="18" charset="0"/>
              </a:defRPr>
            </a:lvl4pPr>
            <a:lvl5pPr marL="2057400" indent="-228600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2" charset="2"/>
              <a:buChar char=""/>
              <a:defRPr sz="1400">
                <a:solidFill>
                  <a:srgbClr val="595959"/>
                </a:solidFill>
                <a:latin typeface="Century Schoolbook" panose="02040604050505020304" pitchFamily="18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2" charset="2"/>
              <a:buChar char=""/>
              <a:defRPr sz="1400">
                <a:solidFill>
                  <a:srgbClr val="595959"/>
                </a:solidFill>
                <a:latin typeface="Century Schoolbook" panose="02040604050505020304" pitchFamily="18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2" charset="2"/>
              <a:buChar char=""/>
              <a:defRPr sz="1400">
                <a:solidFill>
                  <a:srgbClr val="595959"/>
                </a:solidFill>
                <a:latin typeface="Century Schoolbook" panose="02040604050505020304" pitchFamily="18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2" charset="2"/>
              <a:buChar char=""/>
              <a:defRPr sz="1400">
                <a:solidFill>
                  <a:srgbClr val="595959"/>
                </a:solidFill>
                <a:latin typeface="Century Schoolbook" panose="02040604050505020304" pitchFamily="18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2" charset="2"/>
              <a:buChar char=""/>
              <a:defRPr sz="1400">
                <a:solidFill>
                  <a:srgbClr val="595959"/>
                </a:solidFill>
                <a:latin typeface="Century Schoolbook" panose="02040604050505020304" pitchFamily="18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es-ES" altLang="es-ES" sz="1400"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pic>
        <p:nvPicPr>
          <p:cNvPr id="29700" name="Picture 12" descr="http://www.dwcc.eu/EU%20Flag.jpg">
            <a:extLst>
              <a:ext uri="{FF2B5EF4-FFF2-40B4-BE49-F238E27FC236}">
                <a16:creationId xmlns:a16="http://schemas.microsoft.com/office/drawing/2014/main" id="{BDCDB6BE-F131-7825-5A28-2CF1467292A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9838" y="409575"/>
            <a:ext cx="1119187" cy="739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9701" name="Picture 2">
            <a:extLst>
              <a:ext uri="{FF2B5EF4-FFF2-40B4-BE49-F238E27FC236}">
                <a16:creationId xmlns:a16="http://schemas.microsoft.com/office/drawing/2014/main" id="{7F5C96AA-B407-967D-EF21-104BF720077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08675" y="354013"/>
            <a:ext cx="1674813" cy="920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9702" name="Imagen 7">
            <a:extLst>
              <a:ext uri="{FF2B5EF4-FFF2-40B4-BE49-F238E27FC236}">
                <a16:creationId xmlns:a16="http://schemas.microsoft.com/office/drawing/2014/main" id="{2D7B3E3B-34BC-AC69-82B8-B5C9E61C62D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50" y="493713"/>
            <a:ext cx="2346325" cy="57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9703" name="7 Rectángulo">
            <a:extLst>
              <a:ext uri="{FF2B5EF4-FFF2-40B4-BE49-F238E27FC236}">
                <a16:creationId xmlns:a16="http://schemas.microsoft.com/office/drawing/2014/main" id="{3706E066-BDB3-643C-8E9C-7CF8864FDC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36650" y="1989138"/>
            <a:ext cx="6480175" cy="37240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endParaRPr lang="nl-BE" altLang="es-ES" dirty="0">
              <a:latin typeface="Arial" panose="020B0604020202020204" pitchFamily="34" charset="0"/>
            </a:endParaRPr>
          </a:p>
          <a:p>
            <a:pPr algn="ctr" eaLnBrk="1" hangingPunct="1"/>
            <a:endParaRPr lang="nl-BE" altLang="es-ES" sz="2000" dirty="0">
              <a:solidFill>
                <a:srgbClr val="002060"/>
              </a:solidFill>
              <a:latin typeface="Arial" panose="020B0604020202020204" pitchFamily="34" charset="0"/>
            </a:endParaRPr>
          </a:p>
          <a:p>
            <a:pPr algn="ctr" eaLnBrk="1" hangingPunct="1"/>
            <a:r>
              <a:rPr lang="nl-BE" altLang="es-ES" sz="2000" b="1" dirty="0">
                <a:solidFill>
                  <a:srgbClr val="002060"/>
                </a:solidFill>
                <a:latin typeface="Arial" panose="020B0604020202020204" pitchFamily="34" charset="0"/>
              </a:rPr>
              <a:t>LIMITED SCOPE II:</a:t>
            </a:r>
          </a:p>
          <a:p>
            <a:pPr algn="ctr" eaLnBrk="1" hangingPunct="1"/>
            <a:endParaRPr lang="nl-BE" altLang="es-ES" sz="2000" dirty="0">
              <a:solidFill>
                <a:srgbClr val="002060"/>
              </a:solidFill>
              <a:latin typeface="Arial" panose="020B0604020202020204" pitchFamily="34" charset="0"/>
            </a:endParaRPr>
          </a:p>
          <a:p>
            <a:pPr eaLnBrk="1" hangingPunct="1"/>
            <a:r>
              <a:rPr lang="nl-BE" altLang="es-ES" sz="2000" b="1" dirty="0">
                <a:solidFill>
                  <a:srgbClr val="002060"/>
                </a:solidFill>
                <a:latin typeface="Arial" panose="020B0604020202020204" pitchFamily="34" charset="0"/>
              </a:rPr>
              <a:t>The 2016/1191 Regulation: language, legalitation and authenticity</a:t>
            </a:r>
          </a:p>
          <a:p>
            <a:pPr algn="ctr" eaLnBrk="1" hangingPunct="1"/>
            <a:r>
              <a:rPr lang="nl-BE" altLang="es-ES" sz="2000" b="1" dirty="0">
                <a:solidFill>
                  <a:srgbClr val="002060"/>
                </a:solidFill>
                <a:latin typeface="Arial" panose="020B0604020202020204" pitchFamily="34" charset="0"/>
              </a:rPr>
              <a:t>BUT</a:t>
            </a:r>
          </a:p>
          <a:p>
            <a:pPr algn="ctr" eaLnBrk="1" hangingPunct="1"/>
            <a:endParaRPr lang="nl-BE" altLang="es-ES" sz="2000" b="1" dirty="0">
              <a:solidFill>
                <a:srgbClr val="002060"/>
              </a:solidFill>
              <a:latin typeface="Arial" panose="020B0604020202020204" pitchFamily="34" charset="0"/>
            </a:endParaRPr>
          </a:p>
          <a:p>
            <a:pPr eaLnBrk="1" hangingPunct="1"/>
            <a:r>
              <a:rPr lang="nl-BE" altLang="es-ES" sz="2000" b="1" dirty="0">
                <a:solidFill>
                  <a:srgbClr val="002060"/>
                </a:solidFill>
                <a:latin typeface="Arial" panose="020B0604020202020204" pitchFamily="34" charset="0"/>
              </a:rPr>
              <a:t>Very limited scope and very difficult extention to LR (not based in predetermined forms)</a:t>
            </a:r>
          </a:p>
          <a:p>
            <a:pPr eaLnBrk="1" hangingPunct="1"/>
            <a:r>
              <a:rPr lang="nl-BE" altLang="es-ES" sz="2000" dirty="0">
                <a:solidFill>
                  <a:srgbClr val="002060"/>
                </a:solidFill>
                <a:latin typeface="Arial" panose="020B0604020202020204" pitchFamily="34" charset="0"/>
              </a:rPr>
              <a:t>	</a:t>
            </a:r>
          </a:p>
          <a:p>
            <a:pPr algn="ctr" eaLnBrk="1" hangingPunct="1"/>
            <a:endParaRPr lang="nl-BE" altLang="es-ES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37239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AutoShape 6" descr="data:image/jpg;base64,/9j/4AAQSkZJRgABAQAAAQABAAD/2wCEAAkGBhASDxERDxMQERQQFxYREBIQFxMPDxAQExAVFRUREhMYHSYfGBkkGhUUHy8gIyopLTguFR4xNTMrNSssOCsBCQoKDgwOGg8PGiwgHyQsNC41NTUsKTUvLDQ1LTIvLC0yMiouLCwwNS8tLzIsNDIqKi0sLCwsKS81KjIwKSwpLf/AABEIALcBFAMBIgACEQEDEQH/xAAcAAEAAQUBAQAAAAAAAAAAAAAAAwECBQYHBAj/xAA8EAACAgECAwQHBgYABwEAAAAAAQIDEQQSEyExBQZBUSJSYXGBkbEHFDIzcrIjQmKSodEVQ2NzgsHwJP/EABsBAQACAwEBAAAAAAAAAAAAAAABBQMEBgIH/8QALREAAgIBAwMCBAYDAAAAAAAAAAECEQMEITEFElFBYQaBobETIjJxkfBCweH/2gAMAwEAAhEDEQA/AOdgA7ApwAAAAAAVUn7SgAK7n5sbn5soACu5+bG5+bKAArufmxufmygALlN+b+bK8WXnL5ssABfxZecvmxxZecvmywAF/Fl5y+bHFl5y+bLAAX8WXnL5scWXrS+bLAAScefrS+bHHn60vmyMEUCTjz9aXzY48/Wl82RgUCTjz9aXzY48/Wl82RgUCTjz9aXzY+8z9ef90v8AZGBQJPvE/Xn/AHS/2PvE/Xn/AHS/2RgUgSfeJ+vP+6X+x94n68/7pf7IwKQPRXqZ4/HP+6X+wR19ARSBGCrRQ9AAAAAAAAAAAAAAAAAHoehnwVfj+HKbqUv64wUmvlJf5PLko1b5Jo84APRAPVqOz7IVVWyWIX73W/Phz2y/ybH3b7iR1tW+nV1qUfzKpVvfW/b6XOPk19eRv3bXcSN2g0+khNQlptu2xptP0cTyk/5m8/BHM674k0ulzwwuX+VS2l+VU9915ri9rNzHpJzi5V6bHFAZzvP3cho5qv7xC6z+eFcGuGsfzyb5P+nr7uWcGX+nz49RjWXG7i+NmvukzVlFxdMAHo12hspnstW2W2M8f0zgpx/w0Ze5JqN7v+v7kV6nnAB6IAAAAAAAAAAAAAAAJK+gFfQEAsl1fvKFZdX7yhIAAAAAAAAAAAABUoADZe7Xcz77FurUUxnH8dU1NWRWfxcusfavjg6FZ3Cz2THQqUFZF8XiYezjb228dcbW4nNO5Wmss7Q08a5Sg1PfKUXhxrit0+fk0mviddXfnQfePu/Hhu9b/k7s42cT8OT538S5uoQ1MYYJOajWSlHeNWldLdc8/PyWukjicG5Kr255OUd5u5/3JJW6imdkvw1Vqbs2+s8rEV7+vga6ZfvdpJ16/UwslKbVjalN5lKEsSg2/wBLj8jEHb6B5JaeE8k+9tJ3SS332S/v2K7LSk0lRtH2c0N9oQs38OFEZW2zzsjsS27ZS6YcpR6+TOmaTv3oLrpaeF2H+GM3muE2+X8Ox+K9uPZk4arGk4pvEsblnlLHTK8cZZQp+p/D2LqWZ5ss2n2pRqtvW353ftsZ8Oqlhj2xR6e1NHOq+2qzLlXOUJN9ZNSfpfHr8TzRSys8l4vrheePEusscnmTcnyWW23hLC5v2JL4Fh0UFJRSk96NV87G+di/Zg7uFdDU0W0ylFy2Kak4JrdDmuUscsM2bvt3Alrbq7qZ11tQ4c1NSaklLMWtq9rXyMB9lVnBjqtTdbwqIKMHulit2v0t2PGSjhcufpmzdpd4KNfodVXo7nxVCTUFmu2Shzwovm4ySa5et4HzTqOp6lj6lccjccb7e7s2ip1fdSrbb+FwW+KGF4d1u96vmjkvbPZsaLXVG6u9x5SlVnYpeqpPr8OR4AD6XjjKMUpPufnbf+CodN7AAHsgAAAAAAAAAAAAkr6AV9AQC2fV+9/UtL7PxS97+pYSAAAAAAAAAAAZbu72Zp77eFfe9M5cq5uCnXKXqye5bX5Pp7vHFmyxwweSd0vCb+itkxi5OkeTQ9mWWxulBZWnrd1nsgpRj/7b90WeU7f3U7j16Ou+Ep8b7xiM24cP+GotbMbn6zNG7ydwNNoq99useZZ4VSqTssa8F/E6ecnyOa0fxPpdTqZ4U3VrsqMvzbb7JWqfmtjcyaOcIKX87o0yu6Ud22Uo7ltltbW6Labi8dVyXL2EYB1NI0i+26UsbpOW1KK3NvEV0is+CLAAklsgAASAAACSV8nFQcpOMW3GOXtTfVpebx19hSq6UZKUG4yi8xlFuMoteKa6FgI7VVULKsm0WklbbXVDnKyUYR98pJL6lNLGDnFWylGDeJSglOUV5qLaz7snUu6X2eUV3U6yvUrUQjmdeIKMZScWk873jDfTHVFR1Xq2Hp2JyyNptPt2dN1srSpfNmfDglldI5brNLKq2yqaxKuUoSXtjJp/QhOtd7/s9ptut1k9StNBpSszDfFSUVFyzuXXC5Y6+85Xq4VqclVKU4J4jOceHKS89uXj5jpXVsPUcSljb7kl3bOk/VW1T+TGbBLE6ZCAC4MAAAAAAAAABJX0Ar6AgFLPxS97+pYX2fil739SwkAAAAAAAAAAvqqlKUYRWZTajFecpPCXzZYVTa5rk10a5NEO62B2W3vvotDCjSynO+VUY1WOv+Js2xScpyb5vPgss0z7TFXZfVq6Jq2vUQ27ottRsr5OOH+F7ZReOXiaYVzyx8ceGfM5zQfD2LRZ46jHNuW/ddVK/tvv9Pc28mqlkj2NbensUAB0hqAAAAAAAAAAAAA6b3K7Y0/Z/Z3F1E3v1EpWV0x9KyUI+hFxh4JtN7nhdDmRVvPX3fBLCRW9S6fHqGJYcjajabrl16e2/wBjNhyvFLuXJ03vf21p+0ezXPTzas08o3Tpl6Nih+Gbcf5kt2dyz0OYlU//AL39ShHTenR6fieHHJuN2r5V+nvuM2V5X3PkAAszCAAAAAAAAASV9AK+gIBS5enL9T/cywkv/HL9Uv3MjCAABIAAAAAAKmd7H7syv0Ws1Kz/APm2bF62Hut+UMP4lvdbtTSVWbdbp67qp9ZtN21PzWH6UfNfFeT7X2Z2Xpq6NmnrhGq1b9sU9s1ZFZbz5xwcj8QddydPqEcbTbTUtu1pNNrm79N16m9pdMsu9nzyUN6796js6hy02k0tXFjystalirKziCb5yw1z6L2vpop0Gg1b1mFZuxwT4ura87Nmrkh2S7bsAA3jGAAAAAAAAAAAAAC+qxxkpLDcXlbkpx5ecXlNexkPjYE3ZuhlddVTHrbONa9m6SWfh1Mn3y7DWl1ttUViDxZV4/w5rKWfY9y/8TovcHXaLVR3x0lFOooxvddcYxTkmlOuWOWcS5dV7TKd8rdHTQ9TqtPXe44rhuhGby8uMXJr0Y5zz9pwub4kzQ6lHA8Mtl29tq3JtU/HHHs2WUdJF4e7u97OFlD09o63i2Ss2V1qXSFMVXXBeCSX1fM8x3MG3FOSplc/YAA9EAAAAAAElfQCvoCAL/xy/VL9zIyTUL05/ql+5kYQAAJAAAAAAB6ezoVu6tXPbXuTseG3w08ySS8Wk0va0bx2h9rl3Gj92qhGmD/DZznZH2tPEPZjPxOfArtX0zTayanqI91JpJ8K+X+/2rYywzTxqoujYO+fbFGrvhqaVKErIKN1cusbIck1JcpJxws/09Ea+AbOm08dNijhhdR2V+PRfLj9jxOTnJyYABsHkAAAAAAAAAAAAAAA2zsHvqtFo5VaeG6+6TnZZP8ABWl6MFGP8zwm/Bel4ky+0Gd+ku0uuXE4kXw7opKcbF6UN8VhNbkuaw/YzTihUz6No5zeSUPzuXd3f5Jrin6V448ozrPkSpPbigAC2MAAAAAAAAABJX0Ar6AgDU/mT/VL9zIyTU/mT/VL9zIwuAAASAAAAAAAMgzfdjvPLR2ZcI21S/Mrmk8/1QbXoy/w/H2Yc88kMblij3SXpdX86Z6ik3TdHv7s91fvGg116WZVpKjxzKv+JYl744j8TVdy80fR+j2OuMoQ2KaU9uFBrck8SiuWfM5j9o/ebbbPRUVQpUcK2zbBTsUoqSjBpejHDXPq/YuvFdG+INRrdZkxLHabv9X6Ekk/Tf049Wyw1GljjxqV/Tk58ADuytAAAAAAAAAAAABle6vZq1Gt09L5qU05r/pw9OX+ItfE8Gl1U65xsre2UHmL5Pn7U+TXsZ2ruL27DWUO10wqsqfDslCMYwlLanmD6rljK9vic/1/qObQaZzhC01V3Xa3snVb/Jm1pcUcs6b/AOnJe9fZX3bW309IqW6v/tz9KH+Hj4GJO49+e24aTTq3gwtnN8ODnGMoQltbTm+uOTwl/g4pq9XO2crLHmUnlvCivglyS9iI6B1LNr9Mp5IUkqu/1Ncuq2+bGqwxxTpP/hCADoTVAAAAAAAAAJK+gFfQEArqfzJ/ql+5kRNq/wA2z9c/3shC4AABIAAAAAAB6NBZXG2uVqcoRkpTjHGZRTy4rPnjHxPODzKPcmvJK2Ns7T+0vXWXKyufAjB5hVDDg1/1Mr0/jy8kjHd6e8S1s6rpVqu1Q4du3nXPa8xnHPNdWsPPRczCA0MPS9JglGeLGouKpV4fo/PzvfcySzTkmpO7BXa8Zw8dM+GfLPxXzMnou7GsugrKaLLIPKUoJSWV1XXqbtb3Ft/4JCCrf3mNn3hwx/E9J7HX79m1484mLWdX0ullCMppuUlHlbe78V62eseCc02l6Wc1Bktf3b1dEOJfRZVDKW6aSWX0XXmzGlljy48q7sclJezT+xhcXHZgAq4vCeHh9H4PHXBkIKAFQChfZVKONyaylJZ5ZjJZTXsZsOm+zztCyMZQqi4Tw4zjbTKO1/zLE+a9xtvfvuFba9NLRQU+FWqJrdCv0K/y5ek0n1kvkUebruixZ4YfxIvuu33Ko158XxubMdNkcXKnt7cnLjZ9L34t0+ihpdIuE/Slbc+dkpzeXsXSKSws9eXgYjtjsO/SzUNRGMJSW5RU67JJebUJPHxMeb+TDptdCLlU43a9U358P7GJSnjbrZmz29+bbtFZpNWuNlJ1XdLYTg047/CS5Yz15vqawAZNPpMOmUlhj2pu6XF/t6fIiU5T/U7AANk8AAAAAAAAAElfQCvoCAXav82z9c/3shJtX+bZ+uf72QhcAAAkAAAAAAAAAAAAGxdxe1dTVraoad5484wsrlzhOOecmvOKy89eR3LjR3bcrdjdtyt23ON2OuM+J88dk9rWaazi07VPa4xk1ucN3Jyiny3YyueerI12ldxuOrLOLndxdz4mfPd1OP618OPqeo/FjJQqNXVuT9+Nktr3ftwb+n1f4Ma5/wBGV76dp6m3WWx1L50zlXCEeVcIqXLavasPPVmBPZ2r2pZqLXdbt3yUVOUVt3uMdu9pcs4SzjHQ8Z02jw/g4IY+1RpJUuL9a+Zpzl3SbMppu7GtshGyvT3ThLnGUIuUZL2NG6du9x7f+E6NVVSlfT6VkIrM3x/SmsLxi9i+DMN9mvbGohrK6Knmu5viwllxSjFydkfVlhfHx8DsjsT3Ri4uUVzjnplejuXVJnC/EPWNZotXjhUai+9Ve63jUt/dr6llpdPjyQb332/3sfPWv7C1NEVK+m2pN4Tsi4pvyWep4TJd4O1dRqNROepfpxbht6Qr2vDhBeCTz9WY07zTPK8Seau5+OPrz+5WSq/y8HQ/si1mod1tSlmiMHOUXzUbJSSjs8m/Sb89vmb/ANpdpb9LqXorK521Rmo7HG3bbGLe1pPr7GcK0/a91dM6a5uELWpWKPoyswsKMpddvXl05vOSzs7tO7T2Kyicq5rxj4rykujXsfI5PqXwy9bqpapSjF7Uq2dc937vbh7eeDexaz8OChV/30Ib75TlKc5SnKb3SlJtyk34tsjLrJ5k3hLLbwuSWXnCXkWnZxVJLgrwACQAAAAAAAAAAAASV9AK+gIBfrfzbf1z/eyAn1v5tv65/vZAFwGAASAAAAAAAAAAAAAAAAAADIdkdt26ZznQ1Gc48NWYzKEW05bM8k3hcyPSdrX1Xceu2yNucuzLcpZ67m/xL2PJ4wYXp8Tcm4puWz25Xh+3tweu57b8Hq7S18r7p3TUVKx7p7ViLlhZkl4ZeX8WeUAyQgoRUY7JbEN27YAB6IAAAAAAAAAAAAAAAAAAJK+gFfQEAm1tMuLby/nn5euyDgy8voAeU9j00ODLy+g4MvL6AE2RQ4MvL6Dgy8voALFDgy8voODLy+gAsUODLy+g4MvL6ACxQ4MvL6Dgy8voALFDgy8voUcH5ACxQ2sbWUAsgrtY2soBYK7WNrKAWCu1jaygFgrtY2soBYK7WNrKAWCu1lGgCbBQAEgAAAAAAkr6AAgH/9k=">
            <a:extLst>
              <a:ext uri="{FF2B5EF4-FFF2-40B4-BE49-F238E27FC236}">
                <a16:creationId xmlns:a16="http://schemas.microsoft.com/office/drawing/2014/main" id="{AC5C9F96-9948-7ECF-7F5A-3FFB06045F3A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41288" y="-830263"/>
            <a:ext cx="2628900" cy="17430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5000"/>
              </a:lnSpc>
              <a:spcBef>
                <a:spcPts val="1400"/>
              </a:spcBef>
              <a:spcAft>
                <a:spcPts val="200"/>
              </a:spcAft>
              <a:buClr>
                <a:schemeClr val="accent1"/>
              </a:buClr>
              <a:buSzPct val="80000"/>
              <a:buFont typeface="Arial" panose="020B0604020202020204" pitchFamily="34" charset="0"/>
              <a:buChar char="•"/>
              <a:defRPr sz="2000">
                <a:solidFill>
                  <a:srgbClr val="595959"/>
                </a:solidFill>
                <a:latin typeface="Century Schoolbook" panose="02040604050505020304" pitchFamily="18" charset="0"/>
              </a:defRPr>
            </a:lvl1pPr>
            <a:lvl2pPr marL="742950" indent="-285750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2" charset="2"/>
              <a:buChar char=""/>
              <a:defRPr>
                <a:solidFill>
                  <a:srgbClr val="595959"/>
                </a:solidFill>
                <a:latin typeface="Century Schoolbook" panose="02040604050505020304" pitchFamily="18" charset="0"/>
              </a:defRPr>
            </a:lvl2pPr>
            <a:lvl3pPr marL="1143000" indent="-228600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2" charset="2"/>
              <a:buChar char=""/>
              <a:defRPr sz="1600">
                <a:solidFill>
                  <a:srgbClr val="595959"/>
                </a:solidFill>
                <a:latin typeface="Century Schoolbook" panose="02040604050505020304" pitchFamily="18" charset="0"/>
              </a:defRPr>
            </a:lvl3pPr>
            <a:lvl4pPr marL="1600200" indent="-228600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2" charset="2"/>
              <a:buChar char=""/>
              <a:defRPr sz="1400">
                <a:solidFill>
                  <a:srgbClr val="595959"/>
                </a:solidFill>
                <a:latin typeface="Century Schoolbook" panose="02040604050505020304" pitchFamily="18" charset="0"/>
              </a:defRPr>
            </a:lvl4pPr>
            <a:lvl5pPr marL="2057400" indent="-228600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2" charset="2"/>
              <a:buChar char=""/>
              <a:defRPr sz="1400">
                <a:solidFill>
                  <a:srgbClr val="595959"/>
                </a:solidFill>
                <a:latin typeface="Century Schoolbook" panose="02040604050505020304" pitchFamily="18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2" charset="2"/>
              <a:buChar char=""/>
              <a:defRPr sz="1400">
                <a:solidFill>
                  <a:srgbClr val="595959"/>
                </a:solidFill>
                <a:latin typeface="Century Schoolbook" panose="02040604050505020304" pitchFamily="18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2" charset="2"/>
              <a:buChar char=""/>
              <a:defRPr sz="1400">
                <a:solidFill>
                  <a:srgbClr val="595959"/>
                </a:solidFill>
                <a:latin typeface="Century Schoolbook" panose="02040604050505020304" pitchFamily="18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2" charset="2"/>
              <a:buChar char=""/>
              <a:defRPr sz="1400">
                <a:solidFill>
                  <a:srgbClr val="595959"/>
                </a:solidFill>
                <a:latin typeface="Century Schoolbook" panose="02040604050505020304" pitchFamily="18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2" charset="2"/>
              <a:buChar char=""/>
              <a:defRPr sz="1400">
                <a:solidFill>
                  <a:srgbClr val="595959"/>
                </a:solidFill>
                <a:latin typeface="Century Schoolbook" panose="02040604050505020304" pitchFamily="18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es-ES" altLang="es-ES" sz="1400"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29698" name="AutoShape 8" descr="data:image/jpg;base64,/9j/4AAQSkZJRgABAQAAAQABAAD/2wCEAAkGBhASDxERDxMQERQQFxYREBIQFxMPDxAQExAVFRUREhMYHSYfGBkkGhUUHy8gIyopLTguFR4xNTMrNSssOCsBCQoKDgwOGg8PGiwgHyQsNC41NTUsKTUvLDQ1LTIvLC0yMiouLCwwNS8tLzIsNDIqKi0sLCwsKS81KjIwKSwpLf/AABEIALcBFAMBIgACEQEDEQH/xAAcAAEAAQUBAQAAAAAAAAAAAAAAAwECBQYHBAj/xAA8EAACAgECAwQHBgYABwEAAAAAAQIDEQQSEyExBQZBUSJSYXGBkbEHFDIzcrIjQmKSodEVQ2NzgsHwJP/EABsBAQACAwEBAAAAAAAAAAAAAAABBQMEBgIH/8QALREAAgIBAwMCBAYDAAAAAAAAAAECEQMEITEFElFBYQaBobETIjJxkfBCweH/2gAMAwEAAhEDEQA/AOdgA7ApwAAAAAAVUn7SgAK7n5sbn5soACu5+bG5+bKAArufmxufmygALlN+b+bK8WXnL5ssABfxZecvmxxZecvmywAF/Fl5y+bHFl5y+bLAAX8WXnL5scWXrS+bLAAScefrS+bHHn60vmyMEUCTjz9aXzY48/Wl82RgUCTjz9aXzY48/Wl82RgUCTjz9aXzY+8z9ef90v8AZGBQJPvE/Xn/AHS/2PvE/Xn/AHS/2RgUgSfeJ+vP+6X+x94n68/7pf7IwKQPRXqZ4/HP+6X+wR19ARSBGCrRQ9AAAAAAAAAAAAAAAAAHoehnwVfj+HKbqUv64wUmvlJf5PLko1b5Jo84APRAPVqOz7IVVWyWIX73W/Phz2y/ybH3b7iR1tW+nV1qUfzKpVvfW/b6XOPk19eRv3bXcSN2g0+khNQlptu2xptP0cTyk/5m8/BHM674k0ulzwwuX+VS2l+VU9915ri9rNzHpJzi5V6bHFAZzvP3cho5qv7xC6z+eFcGuGsfzyb5P+nr7uWcGX+nz49RjWXG7i+NmvukzVlFxdMAHo12hspnstW2W2M8f0zgpx/w0Ze5JqN7v+v7kV6nnAB6IAAAAAAAAAAAAAAAJK+gFfQEAsl1fvKFZdX7yhIAAAAAAAAAAAABUoADZe7Xcz77FurUUxnH8dU1NWRWfxcusfavjg6FZ3Cz2THQqUFZF8XiYezjb228dcbW4nNO5Wmss7Q08a5Sg1PfKUXhxrit0+fk0mviddXfnQfePu/Hhu9b/k7s42cT8OT538S5uoQ1MYYJOajWSlHeNWldLdc8/PyWukjicG5Kr255OUd5u5/3JJW6imdkvw1Vqbs2+s8rEV7+vga6ZfvdpJ16/UwslKbVjalN5lKEsSg2/wBLj8jEHb6B5JaeE8k+9tJ3SS332S/v2K7LSk0lRtH2c0N9oQs38OFEZW2zzsjsS27ZS6YcpR6+TOmaTv3oLrpaeF2H+GM3muE2+X8Ox+K9uPZk4arGk4pvEsblnlLHTK8cZZQp+p/D2LqWZ5ss2n2pRqtvW353ftsZ8Oqlhj2xR6e1NHOq+2qzLlXOUJN9ZNSfpfHr8TzRSys8l4vrheePEusscnmTcnyWW23hLC5v2JL4Fh0UFJRSk96NV87G+di/Zg7uFdDU0W0ylFy2Kak4JrdDmuUscsM2bvt3Alrbq7qZ11tQ4c1NSaklLMWtq9rXyMB9lVnBjqtTdbwqIKMHulit2v0t2PGSjhcufpmzdpd4KNfodVXo7nxVCTUFmu2Shzwovm4ySa5et4HzTqOp6lj6lccjccb7e7s2ip1fdSrbb+FwW+KGF4d1u96vmjkvbPZsaLXVG6u9x5SlVnYpeqpPr8OR4AD6XjjKMUpPufnbf+CodN7AAHsgAAAAAAAAAAAAkr6AV9AQC2fV+9/UtL7PxS97+pYSAAAAAAAAAAAZbu72Zp77eFfe9M5cq5uCnXKXqye5bX5Pp7vHFmyxwweSd0vCb+itkxi5OkeTQ9mWWxulBZWnrd1nsgpRj/7b90WeU7f3U7j16Ou+Ep8b7xiM24cP+GotbMbn6zNG7ydwNNoq99useZZ4VSqTssa8F/E6ecnyOa0fxPpdTqZ4U3VrsqMvzbb7JWqfmtjcyaOcIKX87o0yu6Ud22Uo7ltltbW6Labi8dVyXL2EYB1NI0i+26UsbpOW1KK3NvEV0is+CLAAklsgAASAAACSV8nFQcpOMW3GOXtTfVpebx19hSq6UZKUG4yi8xlFuMoteKa6FgI7VVULKsm0WklbbXVDnKyUYR98pJL6lNLGDnFWylGDeJSglOUV5qLaz7snUu6X2eUV3U6yvUrUQjmdeIKMZScWk873jDfTHVFR1Xq2Hp2JyyNptPt2dN1srSpfNmfDglldI5brNLKq2yqaxKuUoSXtjJp/QhOtd7/s9ptut1k9StNBpSszDfFSUVFyzuXXC5Y6+85Xq4VqclVKU4J4jOceHKS89uXj5jpXVsPUcSljb7kl3bOk/VW1T+TGbBLE6ZCAC4MAAAAAAAAABJX0Ar6AgFLPxS97+pYX2fil739SwkAAAAAAAAAAvqqlKUYRWZTajFecpPCXzZYVTa5rk10a5NEO62B2W3vvotDCjSynO+VUY1WOv+Js2xScpyb5vPgss0z7TFXZfVq6Jq2vUQ27ottRsr5OOH+F7ZReOXiaYVzyx8ceGfM5zQfD2LRZ46jHNuW/ddVK/tvv9Pc28mqlkj2NbensUAB0hqAAAAAAAAAAAAA6b3K7Y0/Z/Z3F1E3v1EpWV0x9KyUI+hFxh4JtN7nhdDmRVvPX3fBLCRW9S6fHqGJYcjajabrl16e2/wBjNhyvFLuXJ03vf21p+0ezXPTzas08o3Tpl6Nih+Gbcf5kt2dyz0OYlU//AL39ShHTenR6fieHHJuN2r5V+nvuM2V5X3PkAAszCAAAAAAAAASV9AK+gIBS5enL9T/cywkv/HL9Uv3MjCAABIAAAAAAKmd7H7syv0Ws1Kz/APm2bF62Hut+UMP4lvdbtTSVWbdbp67qp9ZtN21PzWH6UfNfFeT7X2Z2Xpq6NmnrhGq1b9sU9s1ZFZbz5xwcj8QddydPqEcbTbTUtu1pNNrm79N16m9pdMsu9nzyUN6796js6hy02k0tXFjystalirKziCb5yw1z6L2vpop0Gg1b1mFZuxwT4ura87Nmrkh2S7bsAA3jGAAAAAAAAAAAAAC+qxxkpLDcXlbkpx5ecXlNexkPjYE3ZuhlddVTHrbONa9m6SWfh1Mn3y7DWl1ttUViDxZV4/w5rKWfY9y/8TovcHXaLVR3x0lFOooxvddcYxTkmlOuWOWcS5dV7TKd8rdHTQ9TqtPXe44rhuhGby8uMXJr0Y5zz9pwub4kzQ6lHA8Mtl29tq3JtU/HHHs2WUdJF4e7u97OFlD09o63i2Ss2V1qXSFMVXXBeCSX1fM8x3MG3FOSplc/YAA9EAAAAAAElfQCvoCAL/xy/VL9zIyTUL05/ql+5kYQAAJAAAAAAB6ezoVu6tXPbXuTseG3w08ySS8Wk0va0bx2h9rl3Gj92qhGmD/DZznZH2tPEPZjPxOfArtX0zTayanqI91JpJ8K+X+/2rYywzTxqoujYO+fbFGrvhqaVKErIKN1cusbIck1JcpJxws/09Ea+AbOm08dNijhhdR2V+PRfLj9jxOTnJyYABsHkAAAAAAAAAAAAAAA2zsHvqtFo5VaeG6+6TnZZP8ABWl6MFGP8zwm/Bel4ky+0Gd+ku0uuXE4kXw7opKcbF6UN8VhNbkuaw/YzTihUz6No5zeSUPzuXd3f5Jrin6V448ozrPkSpPbigAC2MAAAAAAAAABJX0Ar6AgDU/mT/VL9zIyTU/mT/VL9zIwuAAASAAAAAAAMgzfdjvPLR2ZcI21S/Mrmk8/1QbXoy/w/H2Yc88kMblij3SXpdX86Z6ik3TdHv7s91fvGg116WZVpKjxzKv+JYl744j8TVdy80fR+j2OuMoQ2KaU9uFBrck8SiuWfM5j9o/ebbbPRUVQpUcK2zbBTsUoqSjBpejHDXPq/YuvFdG+INRrdZkxLHabv9X6Ekk/Tf049Wyw1GljjxqV/Tk58ADuytAAAAAAAAAAAABle6vZq1Gt09L5qU05r/pw9OX+ItfE8Gl1U65xsre2UHmL5Pn7U+TXsZ2ruL27DWUO10wqsqfDslCMYwlLanmD6rljK9vic/1/qObQaZzhC01V3Xa3snVb/Jm1pcUcs6b/AOnJe9fZX3bW309IqW6v/tz9KH+Hj4GJO49+e24aTTq3gwtnN8ODnGMoQltbTm+uOTwl/g4pq9XO2crLHmUnlvCivglyS9iI6B1LNr9Mp5IUkqu/1Ncuq2+bGqwxxTpP/hCADoTVAAAAAAAAAJK+gFfQEArqfzJ/ql+5kRNq/wA2z9c/3shC4AABIAAAAAAB6NBZXG2uVqcoRkpTjHGZRTy4rPnjHxPODzKPcmvJK2Ns7T+0vXWXKyufAjB5hVDDg1/1Mr0/jy8kjHd6e8S1s6rpVqu1Q4du3nXPa8xnHPNdWsPPRczCA0MPS9JglGeLGouKpV4fo/PzvfcySzTkmpO7BXa8Zw8dM+GfLPxXzMnou7GsugrKaLLIPKUoJSWV1XXqbtb3Ft/4JCCrf3mNn3hwx/E9J7HX79m1484mLWdX0ullCMppuUlHlbe78V62eseCc02l6Wc1Bktf3b1dEOJfRZVDKW6aSWX0XXmzGlljy48q7sclJezT+xhcXHZgAq4vCeHh9H4PHXBkIKAFQChfZVKONyaylJZ5ZjJZTXsZsOm+zztCyMZQqi4Tw4zjbTKO1/zLE+a9xtvfvuFba9NLRQU+FWqJrdCv0K/y5ek0n1kvkUebruixZ4YfxIvuu33Ko158XxubMdNkcXKnt7cnLjZ9L34t0+ihpdIuE/Slbc+dkpzeXsXSKSws9eXgYjtjsO/SzUNRGMJSW5RU67JJebUJPHxMeb+TDptdCLlU43a9U358P7GJSnjbrZmz29+bbtFZpNWuNlJ1XdLYTg047/CS5Yz15vqawAZNPpMOmUlhj2pu6XF/t6fIiU5T/U7AANk8AAAAAAAAAElfQCvoCAXav82z9c/3shJtX+bZ+uf72QhcAAAkAAAAAAAAAAAAGxdxe1dTVraoad5484wsrlzhOOecmvOKy89eR3LjR3bcrdjdtyt23ON2OuM+J88dk9rWaazi07VPa4xk1ucN3Jyiny3YyueerI12ldxuOrLOLndxdz4mfPd1OP618OPqeo/FjJQqNXVuT9+Nktr3ftwb+n1f4Ma5/wBGV76dp6m3WWx1L50zlXCEeVcIqXLavasPPVmBPZ2r2pZqLXdbt3yUVOUVt3uMdu9pcs4SzjHQ8Z02jw/g4IY+1RpJUuL9a+Zpzl3SbMppu7GtshGyvT3ThLnGUIuUZL2NG6du9x7f+E6NVVSlfT6VkIrM3x/SmsLxi9i+DMN9mvbGohrK6Knmu5viwllxSjFydkfVlhfHx8DsjsT3Ri4uUVzjnplejuXVJnC/EPWNZotXjhUai+9Ve63jUt/dr6llpdPjyQb332/3sfPWv7C1NEVK+m2pN4Tsi4pvyWep4TJd4O1dRqNROepfpxbht6Qr2vDhBeCTz9WY07zTPK8Seau5+OPrz+5WSq/y8HQ/si1mod1tSlmiMHOUXzUbJSSjs8m/Sb89vmb/ANpdpb9LqXorK521Rmo7HG3bbGLe1pPr7GcK0/a91dM6a5uELWpWKPoyswsKMpddvXl05vOSzs7tO7T2Kyicq5rxj4rykujXsfI5PqXwy9bqpapSjF7Uq2dc937vbh7eeDexaz8OChV/30Ib75TlKc5SnKb3SlJtyk34tsjLrJ5k3hLLbwuSWXnCXkWnZxVJLgrwACQAAAAAAAAAAAASV9AK+gIBfrfzbf1z/eyAn1v5tv65/vZAFwGAASAAAAAAAAAAAAAAAAAADIdkdt26ZznQ1Gc48NWYzKEW05bM8k3hcyPSdrX1Xceu2yNucuzLcpZ67m/xL2PJ4wYXp8Tcm4puWz25Xh+3tweu57b8Hq7S18r7p3TUVKx7p7ViLlhZkl4ZeX8WeUAyQgoRUY7JbEN27YAB6IAAAAAAAAAAAAAAAAAAJK+gFfQEAm1tMuLby/nn5euyDgy8voAeU9j00ODLy+g4MvL6AE2RQ4MvL6Dgy8voALFDgy8voODLy+gAsUODLy+g4MvL6ACxQ4MvL6Dgy8voALFDgy8voUcH5ACxQ2sbWUAsgrtY2soBYK7WNrKAWCu1jaygFgrtY2soBYK7WNrKAWCu1lGgCbBQAEgAAAAAAkr6AAgH/9k=">
            <a:extLst>
              <a:ext uri="{FF2B5EF4-FFF2-40B4-BE49-F238E27FC236}">
                <a16:creationId xmlns:a16="http://schemas.microsoft.com/office/drawing/2014/main" id="{D5EDFE5B-9414-D153-1DB2-7EC39FDF3547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41288" y="-830263"/>
            <a:ext cx="2628900" cy="17430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5000"/>
              </a:lnSpc>
              <a:spcBef>
                <a:spcPts val="1400"/>
              </a:spcBef>
              <a:spcAft>
                <a:spcPts val="200"/>
              </a:spcAft>
              <a:buClr>
                <a:schemeClr val="accent1"/>
              </a:buClr>
              <a:buSzPct val="80000"/>
              <a:buFont typeface="Arial" panose="020B0604020202020204" pitchFamily="34" charset="0"/>
              <a:buChar char="•"/>
              <a:defRPr sz="2000">
                <a:solidFill>
                  <a:srgbClr val="595959"/>
                </a:solidFill>
                <a:latin typeface="Century Schoolbook" panose="02040604050505020304" pitchFamily="18" charset="0"/>
              </a:defRPr>
            </a:lvl1pPr>
            <a:lvl2pPr marL="742950" indent="-285750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2" charset="2"/>
              <a:buChar char=""/>
              <a:defRPr>
                <a:solidFill>
                  <a:srgbClr val="595959"/>
                </a:solidFill>
                <a:latin typeface="Century Schoolbook" panose="02040604050505020304" pitchFamily="18" charset="0"/>
              </a:defRPr>
            </a:lvl2pPr>
            <a:lvl3pPr marL="1143000" indent="-228600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2" charset="2"/>
              <a:buChar char=""/>
              <a:defRPr sz="1600">
                <a:solidFill>
                  <a:srgbClr val="595959"/>
                </a:solidFill>
                <a:latin typeface="Century Schoolbook" panose="02040604050505020304" pitchFamily="18" charset="0"/>
              </a:defRPr>
            </a:lvl3pPr>
            <a:lvl4pPr marL="1600200" indent="-228600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2" charset="2"/>
              <a:buChar char=""/>
              <a:defRPr sz="1400">
                <a:solidFill>
                  <a:srgbClr val="595959"/>
                </a:solidFill>
                <a:latin typeface="Century Schoolbook" panose="02040604050505020304" pitchFamily="18" charset="0"/>
              </a:defRPr>
            </a:lvl4pPr>
            <a:lvl5pPr marL="2057400" indent="-228600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2" charset="2"/>
              <a:buChar char=""/>
              <a:defRPr sz="1400">
                <a:solidFill>
                  <a:srgbClr val="595959"/>
                </a:solidFill>
                <a:latin typeface="Century Schoolbook" panose="02040604050505020304" pitchFamily="18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2" charset="2"/>
              <a:buChar char=""/>
              <a:defRPr sz="1400">
                <a:solidFill>
                  <a:srgbClr val="595959"/>
                </a:solidFill>
                <a:latin typeface="Century Schoolbook" panose="02040604050505020304" pitchFamily="18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2" charset="2"/>
              <a:buChar char=""/>
              <a:defRPr sz="1400">
                <a:solidFill>
                  <a:srgbClr val="595959"/>
                </a:solidFill>
                <a:latin typeface="Century Schoolbook" panose="02040604050505020304" pitchFamily="18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2" charset="2"/>
              <a:buChar char=""/>
              <a:defRPr sz="1400">
                <a:solidFill>
                  <a:srgbClr val="595959"/>
                </a:solidFill>
                <a:latin typeface="Century Schoolbook" panose="02040604050505020304" pitchFamily="18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2" charset="2"/>
              <a:buChar char=""/>
              <a:defRPr sz="1400">
                <a:solidFill>
                  <a:srgbClr val="595959"/>
                </a:solidFill>
                <a:latin typeface="Century Schoolbook" panose="02040604050505020304" pitchFamily="18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es-ES" altLang="es-ES" sz="1400"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29699" name="AutoShape 10" descr="data:image/jpg;base64,/9j/4AAQSkZJRgABAQAAAQABAAD/2wCEAAkGBhASDxERDxMQERQQFxYREBIQFxMPDxAQExAVFRUREhMYHSYfGBkkGhUUHy8gIyopLTguFR4xNTMrNSssOCsBCQoKDgwOGg8PGiwgHyQsNC41NTUsKTUvLDQ1LTIvLC0yMiouLCwwNS8tLzIsNDIqKi0sLCwsKS81KjIwKSwpLf/AABEIALcBFAMBIgACEQEDEQH/xAAcAAEAAQUBAQAAAAAAAAAAAAAAAwECBQYHBAj/xAA8EAACAgECAwQHBgYABwEAAAAAAQIDEQQSEyExBQZBUSJSYXGBkbEHFDIzcrIjQmKSodEVQ2NzgsHwJP/EABsBAQACAwEBAAAAAAAAAAAAAAABBQMEBgIH/8QALREAAgIBAwMCBAYDAAAAAAAAAAECEQMEITEFElFBYQaBobETIjJxkfBCweH/2gAMAwEAAhEDEQA/AOdgA7ApwAAAAAAVUn7SgAK7n5sbn5soACu5+bG5+bKAArufmxufmygALlN+b+bK8WXnL5ssABfxZecvmxxZecvmywAF/Fl5y+bHFl5y+bLAAX8WXnL5scWXrS+bLAAScefrS+bHHn60vmyMEUCTjz9aXzY48/Wl82RgUCTjz9aXzY48/Wl82RgUCTjz9aXzY+8z9ef90v8AZGBQJPvE/Xn/AHS/2PvE/Xn/AHS/2RgUgSfeJ+vP+6X+x94n68/7pf7IwKQPRXqZ4/HP+6X+wR19ARSBGCrRQ9AAAAAAAAAAAAAAAAAHoehnwVfj+HKbqUv64wUmvlJf5PLko1b5Jo84APRAPVqOz7IVVWyWIX73W/Phz2y/ybH3b7iR1tW+nV1qUfzKpVvfW/b6XOPk19eRv3bXcSN2g0+khNQlptu2xptP0cTyk/5m8/BHM674k0ulzwwuX+VS2l+VU9915ri9rNzHpJzi5V6bHFAZzvP3cho5qv7xC6z+eFcGuGsfzyb5P+nr7uWcGX+nz49RjWXG7i+NmvukzVlFxdMAHo12hspnstW2W2M8f0zgpx/w0Ze5JqN7v+v7kV6nnAB6IAAAAAAAAAAAAAAAJK+gFfQEAsl1fvKFZdX7yhIAAAAAAAAAAAABUoADZe7Xcz77FurUUxnH8dU1NWRWfxcusfavjg6FZ3Cz2THQqUFZF8XiYezjb228dcbW4nNO5Wmss7Q08a5Sg1PfKUXhxrit0+fk0mviddXfnQfePu/Hhu9b/k7s42cT8OT538S5uoQ1MYYJOajWSlHeNWldLdc8/PyWukjicG5Kr255OUd5u5/3JJW6imdkvw1Vqbs2+s8rEV7+vga6ZfvdpJ16/UwslKbVjalN5lKEsSg2/wBLj8jEHb6B5JaeE8k+9tJ3SS332S/v2K7LSk0lRtH2c0N9oQs38OFEZW2zzsjsS27ZS6YcpR6+TOmaTv3oLrpaeF2H+GM3muE2+X8Ox+K9uPZk4arGk4pvEsblnlLHTK8cZZQp+p/D2LqWZ5ss2n2pRqtvW353ftsZ8Oqlhj2xR6e1NHOq+2qzLlXOUJN9ZNSfpfHr8TzRSys8l4vrheePEusscnmTcnyWW23hLC5v2JL4Fh0UFJRSk96NV87G+di/Zg7uFdDU0W0ylFy2Kak4JrdDmuUscsM2bvt3Alrbq7qZ11tQ4c1NSaklLMWtq9rXyMB9lVnBjqtTdbwqIKMHulit2v0t2PGSjhcufpmzdpd4KNfodVXo7nxVCTUFmu2Shzwovm4ySa5et4HzTqOp6lj6lccjccb7e7s2ip1fdSrbb+FwW+KGF4d1u96vmjkvbPZsaLXVG6u9x5SlVnYpeqpPr8OR4AD6XjjKMUpPufnbf+CodN7AAHsgAAAAAAAAAAAAkr6AV9AQC2fV+9/UtL7PxS97+pYSAAAAAAAAAAAZbu72Zp77eFfe9M5cq5uCnXKXqye5bX5Pp7vHFmyxwweSd0vCb+itkxi5OkeTQ9mWWxulBZWnrd1nsgpRj/7b90WeU7f3U7j16Ou+Ep8b7xiM24cP+GotbMbn6zNG7ydwNNoq99useZZ4VSqTssa8F/E6ecnyOa0fxPpdTqZ4U3VrsqMvzbb7JWqfmtjcyaOcIKX87o0yu6Ud22Uo7ltltbW6Labi8dVyXL2EYB1NI0i+26UsbpOW1KK3NvEV0is+CLAAklsgAASAAACSV8nFQcpOMW3GOXtTfVpebx19hSq6UZKUG4yi8xlFuMoteKa6FgI7VVULKsm0WklbbXVDnKyUYR98pJL6lNLGDnFWylGDeJSglOUV5qLaz7snUu6X2eUV3U6yvUrUQjmdeIKMZScWk873jDfTHVFR1Xq2Hp2JyyNptPt2dN1srSpfNmfDglldI5brNLKq2yqaxKuUoSXtjJp/QhOtd7/s9ptut1k9StNBpSszDfFSUVFyzuXXC5Y6+85Xq4VqclVKU4J4jOceHKS89uXj5jpXVsPUcSljb7kl3bOk/VW1T+TGbBLE6ZCAC4MAAAAAAAAABJX0Ar6AgFLPxS97+pYX2fil739SwkAAAAAAAAAAvqqlKUYRWZTajFecpPCXzZYVTa5rk10a5NEO62B2W3vvotDCjSynO+VUY1WOv+Js2xScpyb5vPgss0z7TFXZfVq6Jq2vUQ27ottRsr5OOH+F7ZReOXiaYVzyx8ceGfM5zQfD2LRZ46jHNuW/ddVK/tvv9Pc28mqlkj2NbensUAB0hqAAAAAAAAAAAAA6b3K7Y0/Z/Z3F1E3v1EpWV0x9KyUI+hFxh4JtN7nhdDmRVvPX3fBLCRW9S6fHqGJYcjajabrl16e2/wBjNhyvFLuXJ03vf21p+0ezXPTzas08o3Tpl6Nih+Gbcf5kt2dyz0OYlU//AL39ShHTenR6fieHHJuN2r5V+nvuM2V5X3PkAAszCAAAAAAAAASV9AK+gIBS5enL9T/cywkv/HL9Uv3MjCAABIAAAAAAKmd7H7syv0Ws1Kz/APm2bF62Hut+UMP4lvdbtTSVWbdbp67qp9ZtN21PzWH6UfNfFeT7X2Z2Xpq6NmnrhGq1b9sU9s1ZFZbz5xwcj8QddydPqEcbTbTUtu1pNNrm79N16m9pdMsu9nzyUN6796js6hy02k0tXFjystalirKziCb5yw1z6L2vpop0Gg1b1mFZuxwT4ura87Nmrkh2S7bsAA3jGAAAAAAAAAAAAAC+qxxkpLDcXlbkpx5ecXlNexkPjYE3ZuhlddVTHrbONa9m6SWfh1Mn3y7DWl1ttUViDxZV4/w5rKWfY9y/8TovcHXaLVR3x0lFOooxvddcYxTkmlOuWOWcS5dV7TKd8rdHTQ9TqtPXe44rhuhGby8uMXJr0Y5zz9pwub4kzQ6lHA8Mtl29tq3JtU/HHHs2WUdJF4e7u97OFlD09o63i2Ss2V1qXSFMVXXBeCSX1fM8x3MG3FOSplc/YAA9EAAAAAAElfQCvoCAL/xy/VL9zIyTUL05/ql+5kYQAAJAAAAAAB6ezoVu6tXPbXuTseG3w08ySS8Wk0va0bx2h9rl3Gj92qhGmD/DZznZH2tPEPZjPxOfArtX0zTayanqI91JpJ8K+X+/2rYywzTxqoujYO+fbFGrvhqaVKErIKN1cusbIck1JcpJxws/09Ea+AbOm08dNijhhdR2V+PRfLj9jxOTnJyYABsHkAAAAAAAAAAAAAAA2zsHvqtFo5VaeG6+6TnZZP8ABWl6MFGP8zwm/Bel4ky+0Gd+ku0uuXE4kXw7opKcbF6UN8VhNbkuaw/YzTihUz6No5zeSUPzuXd3f5Jrin6V448ozrPkSpPbigAC2MAAAAAAAAABJX0Ar6AgDU/mT/VL9zIyTU/mT/VL9zIwuAAASAAAAAAAMgzfdjvPLR2ZcI21S/Mrmk8/1QbXoy/w/H2Yc88kMblij3SXpdX86Z6ik3TdHv7s91fvGg116WZVpKjxzKv+JYl744j8TVdy80fR+j2OuMoQ2KaU9uFBrck8SiuWfM5j9o/ebbbPRUVQpUcK2zbBTsUoqSjBpejHDXPq/YuvFdG+INRrdZkxLHabv9X6Ekk/Tf049Wyw1GljjxqV/Tk58ADuytAAAAAAAAAAAABle6vZq1Gt09L5qU05r/pw9OX+ItfE8Gl1U65xsre2UHmL5Pn7U+TXsZ2ruL27DWUO10wqsqfDslCMYwlLanmD6rljK9vic/1/qObQaZzhC01V3Xa3snVb/Jm1pcUcs6b/AOnJe9fZX3bW309IqW6v/tz9KH+Hj4GJO49+e24aTTq3gwtnN8ODnGMoQltbTm+uOTwl/g4pq9XO2crLHmUnlvCivglyS9iI6B1LNr9Mp5IUkqu/1Ncuq2+bGqwxxTpP/hCADoTVAAAAAAAAAJK+gFfQEArqfzJ/ql+5kRNq/wA2z9c/3shC4AABIAAAAAAB6NBZXG2uVqcoRkpTjHGZRTy4rPnjHxPODzKPcmvJK2Ns7T+0vXWXKyufAjB5hVDDg1/1Mr0/jy8kjHd6e8S1s6rpVqu1Q4du3nXPa8xnHPNdWsPPRczCA0MPS9JglGeLGouKpV4fo/PzvfcySzTkmpO7BXa8Zw8dM+GfLPxXzMnou7GsugrKaLLIPKUoJSWV1XXqbtb3Ft/4JCCrf3mNn3hwx/E9J7HX79m1484mLWdX0ullCMppuUlHlbe78V62eseCc02l6Wc1Bktf3b1dEOJfRZVDKW6aSWX0XXmzGlljy48q7sclJezT+xhcXHZgAq4vCeHh9H4PHXBkIKAFQChfZVKONyaylJZ5ZjJZTXsZsOm+zztCyMZQqi4Tw4zjbTKO1/zLE+a9xtvfvuFba9NLRQU+FWqJrdCv0K/y5ek0n1kvkUebruixZ4YfxIvuu33Ko158XxubMdNkcXKnt7cnLjZ9L34t0+ihpdIuE/Slbc+dkpzeXsXSKSws9eXgYjtjsO/SzUNRGMJSW5RU67JJebUJPHxMeb+TDptdCLlU43a9U358P7GJSnjbrZmz29+bbtFZpNWuNlJ1XdLYTg047/CS5Yz15vqawAZNPpMOmUlhj2pu6XF/t6fIiU5T/U7AANk8AAAAAAAAAElfQCvoCAXav82z9c/3shJtX+bZ+uf72QhcAAAkAAAAAAAAAAAAGxdxe1dTVraoad5484wsrlzhOOecmvOKy89eR3LjR3bcrdjdtyt23ON2OuM+J88dk9rWaazi07VPa4xk1ucN3Jyiny3YyueerI12ldxuOrLOLndxdz4mfPd1OP618OPqeo/FjJQqNXVuT9+Nktr3ftwb+n1f4Ma5/wBGV76dp6m3WWx1L50zlXCEeVcIqXLavasPPVmBPZ2r2pZqLXdbt3yUVOUVt3uMdu9pcs4SzjHQ8Z02jw/g4IY+1RpJUuL9a+Zpzl3SbMppu7GtshGyvT3ThLnGUIuUZL2NG6du9x7f+E6NVVSlfT6VkIrM3x/SmsLxi9i+DMN9mvbGohrK6Knmu5viwllxSjFydkfVlhfHx8DsjsT3Ri4uUVzjnplejuXVJnC/EPWNZotXjhUai+9Ve63jUt/dr6llpdPjyQb332/3sfPWv7C1NEVK+m2pN4Tsi4pvyWep4TJd4O1dRqNROepfpxbht6Qr2vDhBeCTz9WY07zTPK8Seau5+OPrz+5WSq/y8HQ/si1mod1tSlmiMHOUXzUbJSSjs8m/Sb89vmb/ANpdpb9LqXorK521Rmo7HG3bbGLe1pPr7GcK0/a91dM6a5uELWpWKPoyswsKMpddvXl05vOSzs7tO7T2Kyicq5rxj4rykujXsfI5PqXwy9bqpapSjF7Uq2dc937vbh7eeDexaz8OChV/30Ib75TlKc5SnKb3SlJtyk34tsjLrJ5k3hLLbwuSWXnCXkWnZxVJLgrwACQAAAAAAAAAAAASV9AK+gIBfrfzbf1z/eyAn1v5tv65/vZAFwGAASAAAAAAAAAAAAAAAAAADIdkdt26ZznQ1Gc48NWYzKEW05bM8k3hcyPSdrX1Xceu2yNucuzLcpZ67m/xL2PJ4wYXp8Tcm4puWz25Xh+3tweu57b8Hq7S18r7p3TUVKx7p7ViLlhZkl4ZeX8WeUAyQgoRUY7JbEN27YAB6IAAAAAAAAAAAAAAAAAAJK+gFfQEAm1tMuLby/nn5euyDgy8voAeU9j00ODLy+g4MvL6AE2RQ4MvL6Dgy8voALFDgy8voODLy+gAsUODLy+g4MvL6ACxQ4MvL6Dgy8voALFDgy8voUcH5ACxQ2sbWUAsgrtY2soBYK7WNrKAWCu1jaygFgrtY2soBYK7WNrKAWCu1lGgCbBQAEgAAAAAAkr6AAgH/9k=">
            <a:extLst>
              <a:ext uri="{FF2B5EF4-FFF2-40B4-BE49-F238E27FC236}">
                <a16:creationId xmlns:a16="http://schemas.microsoft.com/office/drawing/2014/main" id="{59AEA797-9EEA-BB3F-0D04-A4A2ECFEA099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41288" y="-830263"/>
            <a:ext cx="2628900" cy="17430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5000"/>
              </a:lnSpc>
              <a:spcBef>
                <a:spcPts val="1400"/>
              </a:spcBef>
              <a:spcAft>
                <a:spcPts val="200"/>
              </a:spcAft>
              <a:buClr>
                <a:schemeClr val="accent1"/>
              </a:buClr>
              <a:buSzPct val="80000"/>
              <a:buFont typeface="Arial" panose="020B0604020202020204" pitchFamily="34" charset="0"/>
              <a:buChar char="•"/>
              <a:defRPr sz="2000">
                <a:solidFill>
                  <a:srgbClr val="595959"/>
                </a:solidFill>
                <a:latin typeface="Century Schoolbook" panose="02040604050505020304" pitchFamily="18" charset="0"/>
              </a:defRPr>
            </a:lvl1pPr>
            <a:lvl2pPr marL="742950" indent="-285750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2" charset="2"/>
              <a:buChar char=""/>
              <a:defRPr>
                <a:solidFill>
                  <a:srgbClr val="595959"/>
                </a:solidFill>
                <a:latin typeface="Century Schoolbook" panose="02040604050505020304" pitchFamily="18" charset="0"/>
              </a:defRPr>
            </a:lvl2pPr>
            <a:lvl3pPr marL="1143000" indent="-228600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2" charset="2"/>
              <a:buChar char=""/>
              <a:defRPr sz="1600">
                <a:solidFill>
                  <a:srgbClr val="595959"/>
                </a:solidFill>
                <a:latin typeface="Century Schoolbook" panose="02040604050505020304" pitchFamily="18" charset="0"/>
              </a:defRPr>
            </a:lvl3pPr>
            <a:lvl4pPr marL="1600200" indent="-228600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2" charset="2"/>
              <a:buChar char=""/>
              <a:defRPr sz="1400">
                <a:solidFill>
                  <a:srgbClr val="595959"/>
                </a:solidFill>
                <a:latin typeface="Century Schoolbook" panose="02040604050505020304" pitchFamily="18" charset="0"/>
              </a:defRPr>
            </a:lvl4pPr>
            <a:lvl5pPr marL="2057400" indent="-228600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2" charset="2"/>
              <a:buChar char=""/>
              <a:defRPr sz="1400">
                <a:solidFill>
                  <a:srgbClr val="595959"/>
                </a:solidFill>
                <a:latin typeface="Century Schoolbook" panose="02040604050505020304" pitchFamily="18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2" charset="2"/>
              <a:buChar char=""/>
              <a:defRPr sz="1400">
                <a:solidFill>
                  <a:srgbClr val="595959"/>
                </a:solidFill>
                <a:latin typeface="Century Schoolbook" panose="02040604050505020304" pitchFamily="18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2" charset="2"/>
              <a:buChar char=""/>
              <a:defRPr sz="1400">
                <a:solidFill>
                  <a:srgbClr val="595959"/>
                </a:solidFill>
                <a:latin typeface="Century Schoolbook" panose="02040604050505020304" pitchFamily="18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2" charset="2"/>
              <a:buChar char=""/>
              <a:defRPr sz="1400">
                <a:solidFill>
                  <a:srgbClr val="595959"/>
                </a:solidFill>
                <a:latin typeface="Century Schoolbook" panose="02040604050505020304" pitchFamily="18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2" charset="2"/>
              <a:buChar char=""/>
              <a:defRPr sz="1400">
                <a:solidFill>
                  <a:srgbClr val="595959"/>
                </a:solidFill>
                <a:latin typeface="Century Schoolbook" panose="02040604050505020304" pitchFamily="18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es-ES" altLang="es-ES" sz="1400"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pic>
        <p:nvPicPr>
          <p:cNvPr id="29700" name="Picture 12" descr="http://www.dwcc.eu/EU%20Flag.jpg">
            <a:extLst>
              <a:ext uri="{FF2B5EF4-FFF2-40B4-BE49-F238E27FC236}">
                <a16:creationId xmlns:a16="http://schemas.microsoft.com/office/drawing/2014/main" id="{BDCDB6BE-F131-7825-5A28-2CF1467292A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9838" y="409575"/>
            <a:ext cx="1119187" cy="739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9701" name="Picture 2">
            <a:extLst>
              <a:ext uri="{FF2B5EF4-FFF2-40B4-BE49-F238E27FC236}">
                <a16:creationId xmlns:a16="http://schemas.microsoft.com/office/drawing/2014/main" id="{7F5C96AA-B407-967D-EF21-104BF720077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08675" y="354013"/>
            <a:ext cx="1674813" cy="920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9702" name="Imagen 7">
            <a:extLst>
              <a:ext uri="{FF2B5EF4-FFF2-40B4-BE49-F238E27FC236}">
                <a16:creationId xmlns:a16="http://schemas.microsoft.com/office/drawing/2014/main" id="{2D7B3E3B-34BC-AC69-82B8-B5C9E61C62D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50" y="493713"/>
            <a:ext cx="2346325" cy="57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9703" name="7 Rectángulo">
            <a:extLst>
              <a:ext uri="{FF2B5EF4-FFF2-40B4-BE49-F238E27FC236}">
                <a16:creationId xmlns:a16="http://schemas.microsoft.com/office/drawing/2014/main" id="{3706E066-BDB3-643C-8E9C-7CF8864FDC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36650" y="1989138"/>
            <a:ext cx="6480175" cy="37240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endParaRPr lang="nl-BE" altLang="es-ES" dirty="0">
              <a:latin typeface="Arial" panose="020B0604020202020204" pitchFamily="34" charset="0"/>
            </a:endParaRPr>
          </a:p>
          <a:p>
            <a:pPr algn="ctr" eaLnBrk="1" hangingPunct="1"/>
            <a:endParaRPr lang="nl-BE" altLang="es-ES" sz="2000" dirty="0">
              <a:solidFill>
                <a:srgbClr val="002060"/>
              </a:solidFill>
              <a:latin typeface="Arial" panose="020B0604020202020204" pitchFamily="34" charset="0"/>
            </a:endParaRPr>
          </a:p>
          <a:p>
            <a:pPr algn="ctr" eaLnBrk="1" hangingPunct="1"/>
            <a:r>
              <a:rPr lang="nl-BE" altLang="es-ES" sz="2000" b="1" dirty="0">
                <a:solidFill>
                  <a:srgbClr val="002060"/>
                </a:solidFill>
                <a:latin typeface="Arial" panose="020B0604020202020204" pitchFamily="34" charset="0"/>
              </a:rPr>
              <a:t>NO EU MONITORING:</a:t>
            </a:r>
          </a:p>
          <a:p>
            <a:pPr algn="ctr" eaLnBrk="1" hangingPunct="1"/>
            <a:endParaRPr lang="nl-BE" altLang="es-ES" sz="2000" dirty="0">
              <a:solidFill>
                <a:srgbClr val="002060"/>
              </a:solidFill>
              <a:latin typeface="Arial" panose="020B0604020202020204" pitchFamily="34" charset="0"/>
            </a:endParaRPr>
          </a:p>
          <a:p>
            <a:pPr eaLnBrk="1" hangingPunct="1"/>
            <a:r>
              <a:rPr lang="nl-BE" altLang="es-ES" sz="2000" b="1" dirty="0">
                <a:solidFill>
                  <a:srgbClr val="002060"/>
                </a:solidFill>
                <a:latin typeface="Arial" panose="020B0604020202020204" pitchFamily="34" charset="0"/>
              </a:rPr>
              <a:t>No EU official network</a:t>
            </a:r>
          </a:p>
          <a:p>
            <a:pPr algn="ctr" eaLnBrk="1" hangingPunct="1"/>
            <a:endParaRPr lang="nl-BE" altLang="es-ES" sz="2000" b="1" dirty="0">
              <a:solidFill>
                <a:srgbClr val="002060"/>
              </a:solidFill>
              <a:latin typeface="Arial" panose="020B0604020202020204" pitchFamily="34" charset="0"/>
            </a:endParaRPr>
          </a:p>
          <a:p>
            <a:pPr eaLnBrk="1" hangingPunct="1"/>
            <a:r>
              <a:rPr lang="nl-BE" altLang="es-ES" sz="2000" b="1" dirty="0">
                <a:solidFill>
                  <a:srgbClr val="002060"/>
                </a:solidFill>
                <a:latin typeface="Arial" panose="020B0604020202020204" pitchFamily="34" charset="0"/>
              </a:rPr>
              <a:t>The job is done by ELRA</a:t>
            </a:r>
          </a:p>
          <a:p>
            <a:pPr eaLnBrk="1" hangingPunct="1"/>
            <a:endParaRPr lang="nl-BE" altLang="es-ES" sz="2000" b="1" dirty="0">
              <a:solidFill>
                <a:srgbClr val="002060"/>
              </a:solidFill>
              <a:latin typeface="Arial" panose="020B0604020202020204" pitchFamily="34" charset="0"/>
            </a:endParaRPr>
          </a:p>
          <a:p>
            <a:pPr algn="ctr" eaLnBrk="1" hangingPunct="1"/>
            <a:r>
              <a:rPr lang="nl-BE" altLang="es-ES" sz="2000" b="1" dirty="0">
                <a:solidFill>
                  <a:srgbClr val="002060"/>
                </a:solidFill>
                <a:latin typeface="Arial" panose="020B0604020202020204" pitchFamily="34" charset="0"/>
              </a:rPr>
              <a:t>	BUT</a:t>
            </a:r>
          </a:p>
          <a:p>
            <a:pPr algn="ctr" eaLnBrk="1" hangingPunct="1"/>
            <a:endParaRPr lang="nl-BE" altLang="es-ES" sz="2000" b="1" dirty="0">
              <a:solidFill>
                <a:srgbClr val="002060"/>
              </a:solidFill>
              <a:latin typeface="Arial" panose="020B0604020202020204" pitchFamily="34" charset="0"/>
            </a:endParaRPr>
          </a:p>
          <a:p>
            <a:pPr eaLnBrk="1" hangingPunct="1"/>
            <a:r>
              <a:rPr lang="nl-BE" altLang="es-ES" sz="2000" b="1" dirty="0">
                <a:solidFill>
                  <a:srgbClr val="002060"/>
                </a:solidFill>
                <a:latin typeface="Arial" panose="020B0604020202020204" pitchFamily="34" charset="0"/>
              </a:rPr>
              <a:t>No input from EU…</a:t>
            </a:r>
            <a:r>
              <a:rPr lang="nl-BE" altLang="es-ES" sz="2000" dirty="0">
                <a:solidFill>
                  <a:srgbClr val="002060"/>
                </a:solidFill>
                <a:latin typeface="Arial" panose="020B0604020202020204" pitchFamily="34" charset="0"/>
              </a:rPr>
              <a:t>	</a:t>
            </a:r>
          </a:p>
          <a:p>
            <a:pPr algn="ctr" eaLnBrk="1" hangingPunct="1"/>
            <a:endParaRPr lang="nl-BE" altLang="es-ES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26473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AutoShape 6" descr="data:image/jpg;base64,/9j/4AAQSkZJRgABAQAAAQABAAD/2wCEAAkGBhASDxERDxMQERQQFxYREBIQFxMPDxAQExAVFRUREhMYHSYfGBkkGhUUHy8gIyopLTguFR4xNTMrNSssOCsBCQoKDgwOGg8PGiwgHyQsNC41NTUsKTUvLDQ1LTIvLC0yMiouLCwwNS8tLzIsNDIqKi0sLCwsKS81KjIwKSwpLf/AABEIALcBFAMBIgACEQEDEQH/xAAcAAEAAQUBAQAAAAAAAAAAAAAAAwECBQYHBAj/xAA8EAACAgECAwQHBgYABwEAAAAAAQIDEQQSEyExBQZBUSJSYXGBkbEHFDIzcrIjQmKSodEVQ2NzgsHwJP/EABsBAQACAwEBAAAAAAAAAAAAAAABBQMEBgIH/8QALREAAgIBAwMCBAYDAAAAAAAAAAECEQMEITEFElFBYQaBobETIjJxkfBCweH/2gAMAwEAAhEDEQA/AOdgA7ApwAAAAAAVUn7SgAK7n5sbn5soACu5+bG5+bKAArufmxufmygALlN+b+bK8WXnL5ssABfxZecvmxxZecvmywAF/Fl5y+bHFl5y+bLAAX8WXnL5scWXrS+bLAAScefrS+bHHn60vmyMEUCTjz9aXzY48/Wl82RgUCTjz9aXzY48/Wl82RgUCTjz9aXzY+8z9ef90v8AZGBQJPvE/Xn/AHS/2PvE/Xn/AHS/2RgUgSfeJ+vP+6X+x94n68/7pf7IwKQPRXqZ4/HP+6X+wR19ARSBGCrRQ9AAAAAAAAAAAAAAAAAHoehnwVfj+HKbqUv64wUmvlJf5PLko1b5Jo84APRAPVqOz7IVVWyWIX73W/Phz2y/ybH3b7iR1tW+nV1qUfzKpVvfW/b6XOPk19eRv3bXcSN2g0+khNQlptu2xptP0cTyk/5m8/BHM674k0ulzwwuX+VS2l+VU9915ri9rNzHpJzi5V6bHFAZzvP3cho5qv7xC6z+eFcGuGsfzyb5P+nr7uWcGX+nz49RjWXG7i+NmvukzVlFxdMAHo12hspnstW2W2M8f0zgpx/w0Ze5JqN7v+v7kV6nnAB6IAAAAAAAAAAAAAAAJK+gFfQEAsl1fvKFZdX7yhIAAAAAAAAAAAABUoADZe7Xcz77FurUUxnH8dU1NWRWfxcusfavjg6FZ3Cz2THQqUFZF8XiYezjb228dcbW4nNO5Wmss7Q08a5Sg1PfKUXhxrit0+fk0mviddXfnQfePu/Hhu9b/k7s42cT8OT538S5uoQ1MYYJOajWSlHeNWldLdc8/PyWukjicG5Kr255OUd5u5/3JJW6imdkvw1Vqbs2+s8rEV7+vga6ZfvdpJ16/UwslKbVjalN5lKEsSg2/wBLj8jEHb6B5JaeE8k+9tJ3SS332S/v2K7LSk0lRtH2c0N9oQs38OFEZW2zzsjsS27ZS6YcpR6+TOmaTv3oLrpaeF2H+GM3muE2+X8Ox+K9uPZk4arGk4pvEsblnlLHTK8cZZQp+p/D2LqWZ5ss2n2pRqtvW353ftsZ8Oqlhj2xR6e1NHOq+2qzLlXOUJN9ZNSfpfHr8TzRSys8l4vrheePEusscnmTcnyWW23hLC5v2JL4Fh0UFJRSk96NV87G+di/Zg7uFdDU0W0ylFy2Kak4JrdDmuUscsM2bvt3Alrbq7qZ11tQ4c1NSaklLMWtq9rXyMB9lVnBjqtTdbwqIKMHulit2v0t2PGSjhcufpmzdpd4KNfodVXo7nxVCTUFmu2Shzwovm4ySa5et4HzTqOp6lj6lccjccb7e7s2ip1fdSrbb+FwW+KGF4d1u96vmjkvbPZsaLXVG6u9x5SlVnYpeqpPr8OR4AD6XjjKMUpPufnbf+CodN7AAHsgAAAAAAAAAAAAkr6AV9AQC2fV+9/UtL7PxS97+pYSAAAAAAAAAAAZbu72Zp77eFfe9M5cq5uCnXKXqye5bX5Pp7vHFmyxwweSd0vCb+itkxi5OkeTQ9mWWxulBZWnrd1nsgpRj/7b90WeU7f3U7j16Ou+Ep8b7xiM24cP+GotbMbn6zNG7ydwNNoq99useZZ4VSqTssa8F/E6ecnyOa0fxPpdTqZ4U3VrsqMvzbb7JWqfmtjcyaOcIKX87o0yu6Ud22Uo7ltltbW6Labi8dVyXL2EYB1NI0i+26UsbpOW1KK3NvEV0is+CLAAklsgAASAAACSV8nFQcpOMW3GOXtTfVpebx19hSq6UZKUG4yi8xlFuMoteKa6FgI7VVULKsm0WklbbXVDnKyUYR98pJL6lNLGDnFWylGDeJSglOUV5qLaz7snUu6X2eUV3U6yvUrUQjmdeIKMZScWk873jDfTHVFR1Xq2Hp2JyyNptPt2dN1srSpfNmfDglldI5brNLKq2yqaxKuUoSXtjJp/QhOtd7/s9ptut1k9StNBpSszDfFSUVFyzuXXC5Y6+85Xq4VqclVKU4J4jOceHKS89uXj5jpXVsPUcSljb7kl3bOk/VW1T+TGbBLE6ZCAC4MAAAAAAAAABJX0Ar6AgFLPxS97+pYX2fil739SwkAAAAAAAAAAvqqlKUYRWZTajFecpPCXzZYVTa5rk10a5NEO62B2W3vvotDCjSynO+VUY1WOv+Js2xScpyb5vPgss0z7TFXZfVq6Jq2vUQ27ottRsr5OOH+F7ZReOXiaYVzyx8ceGfM5zQfD2LRZ46jHNuW/ddVK/tvv9Pc28mqlkj2NbensUAB0hqAAAAAAAAAAAAA6b3K7Y0/Z/Z3F1E3v1EpWV0x9KyUI+hFxh4JtN7nhdDmRVvPX3fBLCRW9S6fHqGJYcjajabrl16e2/wBjNhyvFLuXJ03vf21p+0ezXPTzas08o3Tpl6Nih+Gbcf5kt2dyz0OYlU//AL39ShHTenR6fieHHJuN2r5V+nvuM2V5X3PkAAszCAAAAAAAAASV9AK+gIBS5enL9T/cywkv/HL9Uv3MjCAABIAAAAAAKmd7H7syv0Ws1Kz/APm2bF62Hut+UMP4lvdbtTSVWbdbp67qp9ZtN21PzWH6UfNfFeT7X2Z2Xpq6NmnrhGq1b9sU9s1ZFZbz5xwcj8QddydPqEcbTbTUtu1pNNrm79N16m9pdMsu9nzyUN6796js6hy02k0tXFjystalirKziCb5yw1z6L2vpop0Gg1b1mFZuxwT4ura87Nmrkh2S7bsAA3jGAAAAAAAAAAAAAC+qxxkpLDcXlbkpx5ecXlNexkPjYE3ZuhlddVTHrbONa9m6SWfh1Mn3y7DWl1ttUViDxZV4/w5rKWfY9y/8TovcHXaLVR3x0lFOooxvddcYxTkmlOuWOWcS5dV7TKd8rdHTQ9TqtPXe44rhuhGby8uMXJr0Y5zz9pwub4kzQ6lHA8Mtl29tq3JtU/HHHs2WUdJF4e7u97OFlD09o63i2Ss2V1qXSFMVXXBeCSX1fM8x3MG3FOSplc/YAA9EAAAAAAElfQCvoCAL/xy/VL9zIyTUL05/ql+5kYQAAJAAAAAAB6ezoVu6tXPbXuTseG3w08ySS8Wk0va0bx2h9rl3Gj92qhGmD/DZznZH2tPEPZjPxOfArtX0zTayanqI91JpJ8K+X+/2rYywzTxqoujYO+fbFGrvhqaVKErIKN1cusbIck1JcpJxws/09Ea+AbOm08dNijhhdR2V+PRfLj9jxOTnJyYABsHkAAAAAAAAAAAAAAA2zsHvqtFo5VaeG6+6TnZZP8ABWl6MFGP8zwm/Bel4ky+0Gd+ku0uuXE4kXw7opKcbF6UN8VhNbkuaw/YzTihUz6No5zeSUPzuXd3f5Jrin6V448ozrPkSpPbigAC2MAAAAAAAAABJX0Ar6AgDU/mT/VL9zIyTU/mT/VL9zIwuAAASAAAAAAAMgzfdjvPLR2ZcI21S/Mrmk8/1QbXoy/w/H2Yc88kMblij3SXpdX86Z6ik3TdHv7s91fvGg116WZVpKjxzKv+JYl744j8TVdy80fR+j2OuMoQ2KaU9uFBrck8SiuWfM5j9o/ebbbPRUVQpUcK2zbBTsUoqSjBpejHDXPq/YuvFdG+INRrdZkxLHabv9X6Ekk/Tf049Wyw1GljjxqV/Tk58ADuytAAAAAAAAAAAABle6vZq1Gt09L5qU05r/pw9OX+ItfE8Gl1U65xsre2UHmL5Pn7U+TXsZ2ruL27DWUO10wqsqfDslCMYwlLanmD6rljK9vic/1/qObQaZzhC01V3Xa3snVb/Jm1pcUcs6b/AOnJe9fZX3bW309IqW6v/tz9KH+Hj4GJO49+e24aTTq3gwtnN8ODnGMoQltbTm+uOTwl/g4pq9XO2crLHmUnlvCivglyS9iI6B1LNr9Mp5IUkqu/1Ncuq2+bGqwxxTpP/hCADoTVAAAAAAAAAJK+gFfQEArqfzJ/ql+5kRNq/wA2z9c/3shC4AABIAAAAAAB6NBZXG2uVqcoRkpTjHGZRTy4rPnjHxPODzKPcmvJK2Ns7T+0vXWXKyufAjB5hVDDg1/1Mr0/jy8kjHd6e8S1s6rpVqu1Q4du3nXPa8xnHPNdWsPPRczCA0MPS9JglGeLGouKpV4fo/PzvfcySzTkmpO7BXa8Zw8dM+GfLPxXzMnou7GsugrKaLLIPKUoJSWV1XXqbtb3Ft/4JCCrf3mNn3hwx/E9J7HX79m1484mLWdX0ullCMppuUlHlbe78V62eseCc02l6Wc1Bktf3b1dEOJfRZVDKW6aSWX0XXmzGlljy48q7sclJezT+xhcXHZgAq4vCeHh9H4PHXBkIKAFQChfZVKONyaylJZ5ZjJZTXsZsOm+zztCyMZQqi4Tw4zjbTKO1/zLE+a9xtvfvuFba9NLRQU+FWqJrdCv0K/y5ek0n1kvkUebruixZ4YfxIvuu33Ko158XxubMdNkcXKnt7cnLjZ9L34t0+ihpdIuE/Slbc+dkpzeXsXSKSws9eXgYjtjsO/SzUNRGMJSW5RU67JJebUJPHxMeb+TDptdCLlU43a9U358P7GJSnjbrZmz29+bbtFZpNWuNlJ1XdLYTg047/CS5Yz15vqawAZNPpMOmUlhj2pu6XF/t6fIiU5T/U7AANk8AAAAAAAAAElfQCvoCAXav82z9c/3shJtX+bZ+uf72QhcAAAkAAAAAAAAAAAAGxdxe1dTVraoad5484wsrlzhOOecmvOKy89eR3LjR3bcrdjdtyt23ON2OuM+J88dk9rWaazi07VPa4xk1ucN3Jyiny3YyueerI12ldxuOrLOLndxdz4mfPd1OP618OPqeo/FjJQqNXVuT9+Nktr3ftwb+n1f4Ma5/wBGV76dp6m3WWx1L50zlXCEeVcIqXLavasPPVmBPZ2r2pZqLXdbt3yUVOUVt3uMdu9pcs4SzjHQ8Z02jw/g4IY+1RpJUuL9a+Zpzl3SbMppu7GtshGyvT3ThLnGUIuUZL2NG6du9x7f+E6NVVSlfT6VkIrM3x/SmsLxi9i+DMN9mvbGohrK6Knmu5viwllxSjFydkfVlhfHx8DsjsT3Ri4uUVzjnplejuXVJnC/EPWNZotXjhUai+9Ve63jUt/dr6llpdPjyQb332/3sfPWv7C1NEVK+m2pN4Tsi4pvyWep4TJd4O1dRqNROepfpxbht6Qr2vDhBeCTz9WY07zTPK8Seau5+OPrz+5WSq/y8HQ/si1mod1tSlmiMHOUXzUbJSSjs8m/Sb89vmb/ANpdpb9LqXorK521Rmo7HG3bbGLe1pPr7GcK0/a91dM6a5uELWpWKPoyswsKMpddvXl05vOSzs7tO7T2Kyicq5rxj4rykujXsfI5PqXwy9bqpapSjF7Uq2dc937vbh7eeDexaz8OChV/30Ib75TlKc5SnKb3SlJtyk34tsjLrJ5k3hLLbwuSWXnCXkWnZxVJLgrwACQAAAAAAAAAAAASV9AK+gIBfrfzbf1z/eyAn1v5tv65/vZAFwGAASAAAAAAAAAAAAAAAAAADIdkdt26ZznQ1Gc48NWYzKEW05bM8k3hcyPSdrX1Xceu2yNucuzLcpZ67m/xL2PJ4wYXp8Tcm4puWz25Xh+3tweu57b8Hq7S18r7p3TUVKx7p7ViLlhZkl4ZeX8WeUAyQgoRUY7JbEN27YAB6IAAAAAAAAAAAAAAAAAAJK+gFfQEAm1tMuLby/nn5euyDgy8voAeU9j00ODLy+g4MvL6AE2RQ4MvL6Dgy8voALFDgy8voODLy+gAsUODLy+g4MvL6ACxQ4MvL6Dgy8voALFDgy8voUcH5ACxQ2sbWUAsgrtY2soBYK7WNrKAWCu1jaygFgrtY2soBYK7WNrKAWCu1lGgCbBQAEgAAAAAAkr6AAgH/9k=">
            <a:extLst>
              <a:ext uri="{FF2B5EF4-FFF2-40B4-BE49-F238E27FC236}">
                <a16:creationId xmlns:a16="http://schemas.microsoft.com/office/drawing/2014/main" id="{AC5C9F96-9948-7ECF-7F5A-3FFB06045F3A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41288" y="-830263"/>
            <a:ext cx="2628900" cy="17430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5000"/>
              </a:lnSpc>
              <a:spcBef>
                <a:spcPts val="1400"/>
              </a:spcBef>
              <a:spcAft>
                <a:spcPts val="200"/>
              </a:spcAft>
              <a:buClr>
                <a:schemeClr val="accent1"/>
              </a:buClr>
              <a:buSzPct val="80000"/>
              <a:buFont typeface="Arial" panose="020B0604020202020204" pitchFamily="34" charset="0"/>
              <a:buChar char="•"/>
              <a:defRPr sz="2000">
                <a:solidFill>
                  <a:srgbClr val="595959"/>
                </a:solidFill>
                <a:latin typeface="Century Schoolbook" panose="02040604050505020304" pitchFamily="18" charset="0"/>
              </a:defRPr>
            </a:lvl1pPr>
            <a:lvl2pPr marL="742950" indent="-285750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2" charset="2"/>
              <a:buChar char=""/>
              <a:defRPr>
                <a:solidFill>
                  <a:srgbClr val="595959"/>
                </a:solidFill>
                <a:latin typeface="Century Schoolbook" panose="02040604050505020304" pitchFamily="18" charset="0"/>
              </a:defRPr>
            </a:lvl2pPr>
            <a:lvl3pPr marL="1143000" indent="-228600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2" charset="2"/>
              <a:buChar char=""/>
              <a:defRPr sz="1600">
                <a:solidFill>
                  <a:srgbClr val="595959"/>
                </a:solidFill>
                <a:latin typeface="Century Schoolbook" panose="02040604050505020304" pitchFamily="18" charset="0"/>
              </a:defRPr>
            </a:lvl3pPr>
            <a:lvl4pPr marL="1600200" indent="-228600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2" charset="2"/>
              <a:buChar char=""/>
              <a:defRPr sz="1400">
                <a:solidFill>
                  <a:srgbClr val="595959"/>
                </a:solidFill>
                <a:latin typeface="Century Schoolbook" panose="02040604050505020304" pitchFamily="18" charset="0"/>
              </a:defRPr>
            </a:lvl4pPr>
            <a:lvl5pPr marL="2057400" indent="-228600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2" charset="2"/>
              <a:buChar char=""/>
              <a:defRPr sz="1400">
                <a:solidFill>
                  <a:srgbClr val="595959"/>
                </a:solidFill>
                <a:latin typeface="Century Schoolbook" panose="02040604050505020304" pitchFamily="18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2" charset="2"/>
              <a:buChar char=""/>
              <a:defRPr sz="1400">
                <a:solidFill>
                  <a:srgbClr val="595959"/>
                </a:solidFill>
                <a:latin typeface="Century Schoolbook" panose="02040604050505020304" pitchFamily="18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2" charset="2"/>
              <a:buChar char=""/>
              <a:defRPr sz="1400">
                <a:solidFill>
                  <a:srgbClr val="595959"/>
                </a:solidFill>
                <a:latin typeface="Century Schoolbook" panose="02040604050505020304" pitchFamily="18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2" charset="2"/>
              <a:buChar char=""/>
              <a:defRPr sz="1400">
                <a:solidFill>
                  <a:srgbClr val="595959"/>
                </a:solidFill>
                <a:latin typeface="Century Schoolbook" panose="02040604050505020304" pitchFamily="18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2" charset="2"/>
              <a:buChar char=""/>
              <a:defRPr sz="1400">
                <a:solidFill>
                  <a:srgbClr val="595959"/>
                </a:solidFill>
                <a:latin typeface="Century Schoolbook" panose="02040604050505020304" pitchFamily="18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es-ES" altLang="es-ES" sz="1400"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29698" name="AutoShape 8" descr="data:image/jpg;base64,/9j/4AAQSkZJRgABAQAAAQABAAD/2wCEAAkGBhASDxERDxMQERQQFxYREBIQFxMPDxAQExAVFRUREhMYHSYfGBkkGhUUHy8gIyopLTguFR4xNTMrNSssOCsBCQoKDgwOGg8PGiwgHyQsNC41NTUsKTUvLDQ1LTIvLC0yMiouLCwwNS8tLzIsNDIqKi0sLCwsKS81KjIwKSwpLf/AABEIALcBFAMBIgACEQEDEQH/xAAcAAEAAQUBAQAAAAAAAAAAAAAAAwECBQYHBAj/xAA8EAACAgECAwQHBgYABwEAAAAAAQIDEQQSEyExBQZBUSJSYXGBkbEHFDIzcrIjQmKSodEVQ2NzgsHwJP/EABsBAQACAwEBAAAAAAAAAAAAAAABBQMEBgIH/8QALREAAgIBAwMCBAYDAAAAAAAAAAECEQMEITEFElFBYQaBobETIjJxkfBCweH/2gAMAwEAAhEDEQA/AOdgA7ApwAAAAAAVUn7SgAK7n5sbn5soACu5+bG5+bKAArufmxufmygALlN+b+bK8WXnL5ssABfxZecvmxxZecvmywAF/Fl5y+bHFl5y+bLAAX8WXnL5scWXrS+bLAAScefrS+bHHn60vmyMEUCTjz9aXzY48/Wl82RgUCTjz9aXzY48/Wl82RgUCTjz9aXzY+8z9ef90v8AZGBQJPvE/Xn/AHS/2PvE/Xn/AHS/2RgUgSfeJ+vP+6X+x94n68/7pf7IwKQPRXqZ4/HP+6X+wR19ARSBGCrRQ9AAAAAAAAAAAAAAAAAHoehnwVfj+HKbqUv64wUmvlJf5PLko1b5Jo84APRAPVqOz7IVVWyWIX73W/Phz2y/ybH3b7iR1tW+nV1qUfzKpVvfW/b6XOPk19eRv3bXcSN2g0+khNQlptu2xptP0cTyk/5m8/BHM674k0ulzwwuX+VS2l+VU9915ri9rNzHpJzi5V6bHFAZzvP3cho5qv7xC6z+eFcGuGsfzyb5P+nr7uWcGX+nz49RjWXG7i+NmvukzVlFxdMAHo12hspnstW2W2M8f0zgpx/w0Ze5JqN7v+v7kV6nnAB6IAAAAAAAAAAAAAAAJK+gFfQEAsl1fvKFZdX7yhIAAAAAAAAAAAABUoADZe7Xcz77FurUUxnH8dU1NWRWfxcusfavjg6FZ3Cz2THQqUFZF8XiYezjb228dcbW4nNO5Wmss7Q08a5Sg1PfKUXhxrit0+fk0mviddXfnQfePu/Hhu9b/k7s42cT8OT538S5uoQ1MYYJOajWSlHeNWldLdc8/PyWukjicG5Kr255OUd5u5/3JJW6imdkvw1Vqbs2+s8rEV7+vga6ZfvdpJ16/UwslKbVjalN5lKEsSg2/wBLj8jEHb6B5JaeE8k+9tJ3SS332S/v2K7LSk0lRtH2c0N9oQs38OFEZW2zzsjsS27ZS6YcpR6+TOmaTv3oLrpaeF2H+GM3muE2+X8Ox+K9uPZk4arGk4pvEsblnlLHTK8cZZQp+p/D2LqWZ5ss2n2pRqtvW353ftsZ8Oqlhj2xR6e1NHOq+2qzLlXOUJN9ZNSfpfHr8TzRSys8l4vrheePEusscnmTcnyWW23hLC5v2JL4Fh0UFJRSk96NV87G+di/Zg7uFdDU0W0ylFy2Kak4JrdDmuUscsM2bvt3Alrbq7qZ11tQ4c1NSaklLMWtq9rXyMB9lVnBjqtTdbwqIKMHulit2v0t2PGSjhcufpmzdpd4KNfodVXo7nxVCTUFmu2Shzwovm4ySa5et4HzTqOp6lj6lccjccb7e7s2ip1fdSrbb+FwW+KGF4d1u96vmjkvbPZsaLXVG6u9x5SlVnYpeqpPr8OR4AD6XjjKMUpPufnbf+CodN7AAHsgAAAAAAAAAAAAkr6AV9AQC2fV+9/UtL7PxS97+pYSAAAAAAAAAAAZbu72Zp77eFfe9M5cq5uCnXKXqye5bX5Pp7vHFmyxwweSd0vCb+itkxi5OkeTQ9mWWxulBZWnrd1nsgpRj/7b90WeU7f3U7j16Ou+Ep8b7xiM24cP+GotbMbn6zNG7ydwNNoq99useZZ4VSqTssa8F/E6ecnyOa0fxPpdTqZ4U3VrsqMvzbb7JWqfmtjcyaOcIKX87o0yu6Ud22Uo7ltltbW6Labi8dVyXL2EYB1NI0i+26UsbpOW1KK3NvEV0is+CLAAklsgAASAAACSV8nFQcpOMW3GOXtTfVpebx19hSq6UZKUG4yi8xlFuMoteKa6FgI7VVULKsm0WklbbXVDnKyUYR98pJL6lNLGDnFWylGDeJSglOUV5qLaz7snUu6X2eUV3U6yvUrUQjmdeIKMZScWk873jDfTHVFR1Xq2Hp2JyyNptPt2dN1srSpfNmfDglldI5brNLKq2yqaxKuUoSXtjJp/QhOtd7/s9ptut1k9StNBpSszDfFSUVFyzuXXC5Y6+85Xq4VqclVKU4J4jOceHKS89uXj5jpXVsPUcSljb7kl3bOk/VW1T+TGbBLE6ZCAC4MAAAAAAAAABJX0Ar6AgFLPxS97+pYX2fil739SwkAAAAAAAAAAvqqlKUYRWZTajFecpPCXzZYVTa5rk10a5NEO62B2W3vvotDCjSynO+VUY1WOv+Js2xScpyb5vPgss0z7TFXZfVq6Jq2vUQ27ottRsr5OOH+F7ZReOXiaYVzyx8ceGfM5zQfD2LRZ46jHNuW/ddVK/tvv9Pc28mqlkj2NbensUAB0hqAAAAAAAAAAAAA6b3K7Y0/Z/Z3F1E3v1EpWV0x9KyUI+hFxh4JtN7nhdDmRVvPX3fBLCRW9S6fHqGJYcjajabrl16e2/wBjNhyvFLuXJ03vf21p+0ezXPTzas08o3Tpl6Nih+Gbcf5kt2dyz0OYlU//AL39ShHTenR6fieHHJuN2r5V+nvuM2V5X3PkAAszCAAAAAAAAASV9AK+gIBS5enL9T/cywkv/HL9Uv3MjCAABIAAAAAAKmd7H7syv0Ws1Kz/APm2bF62Hut+UMP4lvdbtTSVWbdbp67qp9ZtN21PzWH6UfNfFeT7X2Z2Xpq6NmnrhGq1b9sU9s1ZFZbz5xwcj8QddydPqEcbTbTUtu1pNNrm79N16m9pdMsu9nzyUN6796js6hy02k0tXFjystalirKziCb5yw1z6L2vpop0Gg1b1mFZuxwT4ura87Nmrkh2S7bsAA3jGAAAAAAAAAAAAAC+qxxkpLDcXlbkpx5ecXlNexkPjYE3ZuhlddVTHrbONa9m6SWfh1Mn3y7DWl1ttUViDxZV4/w5rKWfY9y/8TovcHXaLVR3x0lFOooxvddcYxTkmlOuWOWcS5dV7TKd8rdHTQ9TqtPXe44rhuhGby8uMXJr0Y5zz9pwub4kzQ6lHA8Mtl29tq3JtU/HHHs2WUdJF4e7u97OFlD09o63i2Ss2V1qXSFMVXXBeCSX1fM8x3MG3FOSplc/YAA9EAAAAAAElfQCvoCAL/xy/VL9zIyTUL05/ql+5kYQAAJAAAAAAB6ezoVu6tXPbXuTseG3w08ySS8Wk0va0bx2h9rl3Gj92qhGmD/DZznZH2tPEPZjPxOfArtX0zTayanqI91JpJ8K+X+/2rYywzTxqoujYO+fbFGrvhqaVKErIKN1cusbIck1JcpJxws/09Ea+AbOm08dNijhhdR2V+PRfLj9jxOTnJyYABsHkAAAAAAAAAAAAAAA2zsHvqtFo5VaeG6+6TnZZP8ABWl6MFGP8zwm/Bel4ky+0Gd+ku0uuXE4kXw7opKcbF6UN8VhNbkuaw/YzTihUz6No5zeSUPzuXd3f5Jrin6V448ozrPkSpPbigAC2MAAAAAAAAABJX0Ar6AgDU/mT/VL9zIyTU/mT/VL9zIwuAAASAAAAAAAMgzfdjvPLR2ZcI21S/Mrmk8/1QbXoy/w/H2Yc88kMblij3SXpdX86Z6ik3TdHv7s91fvGg116WZVpKjxzKv+JYl744j8TVdy80fR+j2OuMoQ2KaU9uFBrck8SiuWfM5j9o/ebbbPRUVQpUcK2zbBTsUoqSjBpejHDXPq/YuvFdG+INRrdZkxLHabv9X6Ekk/Tf049Wyw1GljjxqV/Tk58ADuytAAAAAAAAAAAABle6vZq1Gt09L5qU05r/pw9OX+ItfE8Gl1U65xsre2UHmL5Pn7U+TXsZ2ruL27DWUO10wqsqfDslCMYwlLanmD6rljK9vic/1/qObQaZzhC01V3Xa3snVb/Jm1pcUcs6b/AOnJe9fZX3bW309IqW6v/tz9KH+Hj4GJO49+e24aTTq3gwtnN8ODnGMoQltbTm+uOTwl/g4pq9XO2crLHmUnlvCivglyS9iI6B1LNr9Mp5IUkqu/1Ncuq2+bGqwxxTpP/hCADoTVAAAAAAAAAJK+gFfQEArqfzJ/ql+5kRNq/wA2z9c/3shC4AABIAAAAAAB6NBZXG2uVqcoRkpTjHGZRTy4rPnjHxPODzKPcmvJK2Ns7T+0vXWXKyufAjB5hVDDg1/1Mr0/jy8kjHd6e8S1s6rpVqu1Q4du3nXPa8xnHPNdWsPPRczCA0MPS9JglGeLGouKpV4fo/PzvfcySzTkmpO7BXa8Zw8dM+GfLPxXzMnou7GsugrKaLLIPKUoJSWV1XXqbtb3Ft/4JCCrf3mNn3hwx/E9J7HX79m1484mLWdX0ullCMppuUlHlbe78V62eseCc02l6Wc1Bktf3b1dEOJfRZVDKW6aSWX0XXmzGlljy48q7sclJezT+xhcXHZgAq4vCeHh9H4PHXBkIKAFQChfZVKONyaylJZ5ZjJZTXsZsOm+zztCyMZQqi4Tw4zjbTKO1/zLE+a9xtvfvuFba9NLRQU+FWqJrdCv0K/y5ek0n1kvkUebruixZ4YfxIvuu33Ko158XxubMdNkcXKnt7cnLjZ9L34t0+ihpdIuE/Slbc+dkpzeXsXSKSws9eXgYjtjsO/SzUNRGMJSW5RU67JJebUJPHxMeb+TDptdCLlU43a9U358P7GJSnjbrZmz29+bbtFZpNWuNlJ1XdLYTg047/CS5Yz15vqawAZNPpMOmUlhj2pu6XF/t6fIiU5T/U7AANk8AAAAAAAAAElfQCvoCAXav82z9c/3shJtX+bZ+uf72QhcAAAkAAAAAAAAAAAAGxdxe1dTVraoad5484wsrlzhOOecmvOKy89eR3LjR3bcrdjdtyt23ON2OuM+J88dk9rWaazi07VPa4xk1ucN3Jyiny3YyueerI12ldxuOrLOLndxdz4mfPd1OP618OPqeo/FjJQqNXVuT9+Nktr3ftwb+n1f4Ma5/wBGV76dp6m3WWx1L50zlXCEeVcIqXLavasPPVmBPZ2r2pZqLXdbt3yUVOUVt3uMdu9pcs4SzjHQ8Z02jw/g4IY+1RpJUuL9a+Zpzl3SbMppu7GtshGyvT3ThLnGUIuUZL2NG6du9x7f+E6NVVSlfT6VkIrM3x/SmsLxi9i+DMN9mvbGohrK6Knmu5viwllxSjFydkfVlhfHx8DsjsT3Ri4uUVzjnplejuXVJnC/EPWNZotXjhUai+9Ve63jUt/dr6llpdPjyQb332/3sfPWv7C1NEVK+m2pN4Tsi4pvyWep4TJd4O1dRqNROepfpxbht6Qr2vDhBeCTz9WY07zTPK8Seau5+OPrz+5WSq/y8HQ/si1mod1tSlmiMHOUXzUbJSSjs8m/Sb89vmb/ANpdpb9LqXorK521Rmo7HG3bbGLe1pPr7GcK0/a91dM6a5uELWpWKPoyswsKMpddvXl05vOSzs7tO7T2Kyicq5rxj4rykujXsfI5PqXwy9bqpapSjF7Uq2dc937vbh7eeDexaz8OChV/30Ib75TlKc5SnKb3SlJtyk34tsjLrJ5k3hLLbwuSWXnCXkWnZxVJLgrwACQAAAAAAAAAAAASV9AK+gIBfrfzbf1z/eyAn1v5tv65/vZAFwGAASAAAAAAAAAAAAAAAAAADIdkdt26ZznQ1Gc48NWYzKEW05bM8k3hcyPSdrX1Xceu2yNucuzLcpZ67m/xL2PJ4wYXp8Tcm4puWz25Xh+3tweu57b8Hq7S18r7p3TUVKx7p7ViLlhZkl4ZeX8WeUAyQgoRUY7JbEN27YAB6IAAAAAAAAAAAAAAAAAAJK+gFfQEAm1tMuLby/nn5euyDgy8voAeU9j00ODLy+g4MvL6AE2RQ4MvL6Dgy8voALFDgy8voODLy+gAsUODLy+g4MvL6ACxQ4MvL6Dgy8voALFDgy8voUcH5ACxQ2sbWUAsgrtY2soBYK7WNrKAWCu1jaygFgrtY2soBYK7WNrKAWCu1lGgCbBQAEgAAAAAAkr6AAgH/9k=">
            <a:extLst>
              <a:ext uri="{FF2B5EF4-FFF2-40B4-BE49-F238E27FC236}">
                <a16:creationId xmlns:a16="http://schemas.microsoft.com/office/drawing/2014/main" id="{D5EDFE5B-9414-D153-1DB2-7EC39FDF3547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41288" y="-830263"/>
            <a:ext cx="2628900" cy="17430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5000"/>
              </a:lnSpc>
              <a:spcBef>
                <a:spcPts val="1400"/>
              </a:spcBef>
              <a:spcAft>
                <a:spcPts val="200"/>
              </a:spcAft>
              <a:buClr>
                <a:schemeClr val="accent1"/>
              </a:buClr>
              <a:buSzPct val="80000"/>
              <a:buFont typeface="Arial" panose="020B0604020202020204" pitchFamily="34" charset="0"/>
              <a:buChar char="•"/>
              <a:defRPr sz="2000">
                <a:solidFill>
                  <a:srgbClr val="595959"/>
                </a:solidFill>
                <a:latin typeface="Century Schoolbook" panose="02040604050505020304" pitchFamily="18" charset="0"/>
              </a:defRPr>
            </a:lvl1pPr>
            <a:lvl2pPr marL="742950" indent="-285750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2" charset="2"/>
              <a:buChar char=""/>
              <a:defRPr>
                <a:solidFill>
                  <a:srgbClr val="595959"/>
                </a:solidFill>
                <a:latin typeface="Century Schoolbook" panose="02040604050505020304" pitchFamily="18" charset="0"/>
              </a:defRPr>
            </a:lvl2pPr>
            <a:lvl3pPr marL="1143000" indent="-228600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2" charset="2"/>
              <a:buChar char=""/>
              <a:defRPr sz="1600">
                <a:solidFill>
                  <a:srgbClr val="595959"/>
                </a:solidFill>
                <a:latin typeface="Century Schoolbook" panose="02040604050505020304" pitchFamily="18" charset="0"/>
              </a:defRPr>
            </a:lvl3pPr>
            <a:lvl4pPr marL="1600200" indent="-228600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2" charset="2"/>
              <a:buChar char=""/>
              <a:defRPr sz="1400">
                <a:solidFill>
                  <a:srgbClr val="595959"/>
                </a:solidFill>
                <a:latin typeface="Century Schoolbook" panose="02040604050505020304" pitchFamily="18" charset="0"/>
              </a:defRPr>
            </a:lvl4pPr>
            <a:lvl5pPr marL="2057400" indent="-228600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2" charset="2"/>
              <a:buChar char=""/>
              <a:defRPr sz="1400">
                <a:solidFill>
                  <a:srgbClr val="595959"/>
                </a:solidFill>
                <a:latin typeface="Century Schoolbook" panose="02040604050505020304" pitchFamily="18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2" charset="2"/>
              <a:buChar char=""/>
              <a:defRPr sz="1400">
                <a:solidFill>
                  <a:srgbClr val="595959"/>
                </a:solidFill>
                <a:latin typeface="Century Schoolbook" panose="02040604050505020304" pitchFamily="18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2" charset="2"/>
              <a:buChar char=""/>
              <a:defRPr sz="1400">
                <a:solidFill>
                  <a:srgbClr val="595959"/>
                </a:solidFill>
                <a:latin typeface="Century Schoolbook" panose="02040604050505020304" pitchFamily="18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2" charset="2"/>
              <a:buChar char=""/>
              <a:defRPr sz="1400">
                <a:solidFill>
                  <a:srgbClr val="595959"/>
                </a:solidFill>
                <a:latin typeface="Century Schoolbook" panose="02040604050505020304" pitchFamily="18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2" charset="2"/>
              <a:buChar char=""/>
              <a:defRPr sz="1400">
                <a:solidFill>
                  <a:srgbClr val="595959"/>
                </a:solidFill>
                <a:latin typeface="Century Schoolbook" panose="02040604050505020304" pitchFamily="18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es-ES" altLang="es-ES" sz="1400"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29699" name="AutoShape 10" descr="data:image/jpg;base64,/9j/4AAQSkZJRgABAQAAAQABAAD/2wCEAAkGBhASDxERDxMQERQQFxYREBIQFxMPDxAQExAVFRUREhMYHSYfGBkkGhUUHy8gIyopLTguFR4xNTMrNSssOCsBCQoKDgwOGg8PGiwgHyQsNC41NTUsKTUvLDQ1LTIvLC0yMiouLCwwNS8tLzIsNDIqKi0sLCwsKS81KjIwKSwpLf/AABEIALcBFAMBIgACEQEDEQH/xAAcAAEAAQUBAQAAAAAAAAAAAAAAAwECBQYHBAj/xAA8EAACAgECAwQHBgYABwEAAAAAAQIDEQQSEyExBQZBUSJSYXGBkbEHFDIzcrIjQmKSodEVQ2NzgsHwJP/EABsBAQACAwEBAAAAAAAAAAAAAAABBQMEBgIH/8QALREAAgIBAwMCBAYDAAAAAAAAAAECEQMEITEFElFBYQaBobETIjJxkfBCweH/2gAMAwEAAhEDEQA/AOdgA7ApwAAAAAAVUn7SgAK7n5sbn5soACu5+bG5+bKAArufmxufmygALlN+b+bK8WXnL5ssABfxZecvmxxZecvmywAF/Fl5y+bHFl5y+bLAAX8WXnL5scWXrS+bLAAScefrS+bHHn60vmyMEUCTjz9aXzY48/Wl82RgUCTjz9aXzY48/Wl82RgUCTjz9aXzY+8z9ef90v8AZGBQJPvE/Xn/AHS/2PvE/Xn/AHS/2RgUgSfeJ+vP+6X+x94n68/7pf7IwKQPRXqZ4/HP+6X+wR19ARSBGCrRQ9AAAAAAAAAAAAAAAAAHoehnwVfj+HKbqUv64wUmvlJf5PLko1b5Jo84APRAPVqOz7IVVWyWIX73W/Phz2y/ybH3b7iR1tW+nV1qUfzKpVvfW/b6XOPk19eRv3bXcSN2g0+khNQlptu2xptP0cTyk/5m8/BHM674k0ulzwwuX+VS2l+VU9915ri9rNzHpJzi5V6bHFAZzvP3cho5qv7xC6z+eFcGuGsfzyb5P+nr7uWcGX+nz49RjWXG7i+NmvukzVlFxdMAHo12hspnstW2W2M8f0zgpx/w0Ze5JqN7v+v7kV6nnAB6IAAAAAAAAAAAAAAAJK+gFfQEAsl1fvKFZdX7yhIAAAAAAAAAAAABUoADZe7Xcz77FurUUxnH8dU1NWRWfxcusfavjg6FZ3Cz2THQqUFZF8XiYezjb228dcbW4nNO5Wmss7Q08a5Sg1PfKUXhxrit0+fk0mviddXfnQfePu/Hhu9b/k7s42cT8OT538S5uoQ1MYYJOajWSlHeNWldLdc8/PyWukjicG5Kr255OUd5u5/3JJW6imdkvw1Vqbs2+s8rEV7+vga6ZfvdpJ16/UwslKbVjalN5lKEsSg2/wBLj8jEHb6B5JaeE8k+9tJ3SS332S/v2K7LSk0lRtH2c0N9oQs38OFEZW2zzsjsS27ZS6YcpR6+TOmaTv3oLrpaeF2H+GM3muE2+X8Ox+K9uPZk4arGk4pvEsblnlLHTK8cZZQp+p/D2LqWZ5ss2n2pRqtvW353ftsZ8Oqlhj2xR6e1NHOq+2qzLlXOUJN9ZNSfpfHr8TzRSys8l4vrheePEusscnmTcnyWW23hLC5v2JL4Fh0UFJRSk96NV87G+di/Zg7uFdDU0W0ylFy2Kak4JrdDmuUscsM2bvt3Alrbq7qZ11tQ4c1NSaklLMWtq9rXyMB9lVnBjqtTdbwqIKMHulit2v0t2PGSjhcufpmzdpd4KNfodVXo7nxVCTUFmu2Shzwovm4ySa5et4HzTqOp6lj6lccjccb7e7s2ip1fdSrbb+FwW+KGF4d1u96vmjkvbPZsaLXVG6u9x5SlVnYpeqpPr8OR4AD6XjjKMUpPufnbf+CodN7AAHsgAAAAAAAAAAAAkr6AV9AQC2fV+9/UtL7PxS97+pYSAAAAAAAAAAAZbu72Zp77eFfe9M5cq5uCnXKXqye5bX5Pp7vHFmyxwweSd0vCb+itkxi5OkeTQ9mWWxulBZWnrd1nsgpRj/7b90WeU7f3U7j16Ou+Ep8b7xiM24cP+GotbMbn6zNG7ydwNNoq99useZZ4VSqTssa8F/E6ecnyOa0fxPpdTqZ4U3VrsqMvzbb7JWqfmtjcyaOcIKX87o0yu6Ud22Uo7ltltbW6Labi8dVyXL2EYB1NI0i+26UsbpOW1KK3NvEV0is+CLAAklsgAASAAACSV8nFQcpOMW3GOXtTfVpebx19hSq6UZKUG4yi8xlFuMoteKa6FgI7VVULKsm0WklbbXVDnKyUYR98pJL6lNLGDnFWylGDeJSglOUV5qLaz7snUu6X2eUV3U6yvUrUQjmdeIKMZScWk873jDfTHVFR1Xq2Hp2JyyNptPt2dN1srSpfNmfDglldI5brNLKq2yqaxKuUoSXtjJp/QhOtd7/s9ptut1k9StNBpSszDfFSUVFyzuXXC5Y6+85Xq4VqclVKU4J4jOceHKS89uXj5jpXVsPUcSljb7kl3bOk/VW1T+TGbBLE6ZCAC4MAAAAAAAAABJX0Ar6AgFLPxS97+pYX2fil739SwkAAAAAAAAAAvqqlKUYRWZTajFecpPCXzZYVTa5rk10a5NEO62B2W3vvotDCjSynO+VUY1WOv+Js2xScpyb5vPgss0z7TFXZfVq6Jq2vUQ27ottRsr5OOH+F7ZReOXiaYVzyx8ceGfM5zQfD2LRZ46jHNuW/ddVK/tvv9Pc28mqlkj2NbensUAB0hqAAAAAAAAAAAAA6b3K7Y0/Z/Z3F1E3v1EpWV0x9KyUI+hFxh4JtN7nhdDmRVvPX3fBLCRW9S6fHqGJYcjajabrl16e2/wBjNhyvFLuXJ03vf21p+0ezXPTzas08o3Tpl6Nih+Gbcf5kt2dyz0OYlU//AL39ShHTenR6fieHHJuN2r5V+nvuM2V5X3PkAAszCAAAAAAAAASV9AK+gIBS5enL9T/cywkv/HL9Uv3MjCAABIAAAAAAKmd7H7syv0Ws1Kz/APm2bF62Hut+UMP4lvdbtTSVWbdbp67qp9ZtN21PzWH6UfNfFeT7X2Z2Xpq6NmnrhGq1b9sU9s1ZFZbz5xwcj8QddydPqEcbTbTUtu1pNNrm79N16m9pdMsu9nzyUN6796js6hy02k0tXFjystalirKziCb5yw1z6L2vpop0Gg1b1mFZuxwT4ura87Nmrkh2S7bsAA3jGAAAAAAAAAAAAAC+qxxkpLDcXlbkpx5ecXlNexkPjYE3ZuhlddVTHrbONa9m6SWfh1Mn3y7DWl1ttUViDxZV4/w5rKWfY9y/8TovcHXaLVR3x0lFOooxvddcYxTkmlOuWOWcS5dV7TKd8rdHTQ9TqtPXe44rhuhGby8uMXJr0Y5zz9pwub4kzQ6lHA8Mtl29tq3JtU/HHHs2WUdJF4e7u97OFlD09o63i2Ss2V1qXSFMVXXBeCSX1fM8x3MG3FOSplc/YAA9EAAAAAAElfQCvoCAL/xy/VL9zIyTUL05/ql+5kYQAAJAAAAAAB6ezoVu6tXPbXuTseG3w08ySS8Wk0va0bx2h9rl3Gj92qhGmD/DZznZH2tPEPZjPxOfArtX0zTayanqI91JpJ8K+X+/2rYywzTxqoujYO+fbFGrvhqaVKErIKN1cusbIck1JcpJxws/09Ea+AbOm08dNijhhdR2V+PRfLj9jxOTnJyYABsHkAAAAAAAAAAAAAAA2zsHvqtFo5VaeG6+6TnZZP8ABWl6MFGP8zwm/Bel4ky+0Gd+ku0uuXE4kXw7opKcbF6UN8VhNbkuaw/YzTihUz6No5zeSUPzuXd3f5Jrin6V448ozrPkSpPbigAC2MAAAAAAAAABJX0Ar6AgDU/mT/VL9zIyTU/mT/VL9zIwuAAASAAAAAAAMgzfdjvPLR2ZcI21S/Mrmk8/1QbXoy/w/H2Yc88kMblij3SXpdX86Z6ik3TdHv7s91fvGg116WZVpKjxzKv+JYl744j8TVdy80fR+j2OuMoQ2KaU9uFBrck8SiuWfM5j9o/ebbbPRUVQpUcK2zbBTsUoqSjBpejHDXPq/YuvFdG+INRrdZkxLHabv9X6Ekk/Tf049Wyw1GljjxqV/Tk58ADuytAAAAAAAAAAAABle6vZq1Gt09L5qU05r/pw9OX+ItfE8Gl1U65xsre2UHmL5Pn7U+TXsZ2ruL27DWUO10wqsqfDslCMYwlLanmD6rljK9vic/1/qObQaZzhC01V3Xa3snVb/Jm1pcUcs6b/AOnJe9fZX3bW309IqW6v/tz9KH+Hj4GJO49+e24aTTq3gwtnN8ODnGMoQltbTm+uOTwl/g4pq9XO2crLHmUnlvCivglyS9iI6B1LNr9Mp5IUkqu/1Ncuq2+bGqwxxTpP/hCADoTVAAAAAAAAAJK+gFfQEArqfzJ/ql+5kRNq/wA2z9c/3shC4AABIAAAAAAB6NBZXG2uVqcoRkpTjHGZRTy4rPnjHxPODzKPcmvJK2Ns7T+0vXWXKyufAjB5hVDDg1/1Mr0/jy8kjHd6e8S1s6rpVqu1Q4du3nXPa8xnHPNdWsPPRczCA0MPS9JglGeLGouKpV4fo/PzvfcySzTkmpO7BXa8Zw8dM+GfLPxXzMnou7GsugrKaLLIPKUoJSWV1XXqbtb3Ft/4JCCrf3mNn3hwx/E9J7HX79m1484mLWdX0ullCMppuUlHlbe78V62eseCc02l6Wc1Bktf3b1dEOJfRZVDKW6aSWX0XXmzGlljy48q7sclJezT+xhcXHZgAq4vCeHh9H4PHXBkIKAFQChfZVKONyaylJZ5ZjJZTXsZsOm+zztCyMZQqi4Tw4zjbTKO1/zLE+a9xtvfvuFba9NLRQU+FWqJrdCv0K/y5ek0n1kvkUebruixZ4YfxIvuu33Ko158XxubMdNkcXKnt7cnLjZ9L34t0+ihpdIuE/Slbc+dkpzeXsXSKSws9eXgYjtjsO/SzUNRGMJSW5RU67JJebUJPHxMeb+TDptdCLlU43a9U358P7GJSnjbrZmz29+bbtFZpNWuNlJ1XdLYTg047/CS5Yz15vqawAZNPpMOmUlhj2pu6XF/t6fIiU5T/U7AANk8AAAAAAAAAElfQCvoCAXav82z9c/3shJtX+bZ+uf72QhcAAAkAAAAAAAAAAAAGxdxe1dTVraoad5484wsrlzhOOecmvOKy89eR3LjR3bcrdjdtyt23ON2OuM+J88dk9rWaazi07VPa4xk1ucN3Jyiny3YyueerI12ldxuOrLOLndxdz4mfPd1OP618OPqeo/FjJQqNXVuT9+Nktr3ftwb+n1f4Ma5/wBGV76dp6m3WWx1L50zlXCEeVcIqXLavasPPVmBPZ2r2pZqLXdbt3yUVOUVt3uMdu9pcs4SzjHQ8Z02jw/g4IY+1RpJUuL9a+Zpzl3SbMppu7GtshGyvT3ThLnGUIuUZL2NG6du9x7f+E6NVVSlfT6VkIrM3x/SmsLxi9i+DMN9mvbGohrK6Knmu5viwllxSjFydkfVlhfHx8DsjsT3Ri4uUVzjnplejuXVJnC/EPWNZotXjhUai+9Ve63jUt/dr6llpdPjyQb332/3sfPWv7C1NEVK+m2pN4Tsi4pvyWep4TJd4O1dRqNROepfpxbht6Qr2vDhBeCTz9WY07zTPK8Seau5+OPrz+5WSq/y8HQ/si1mod1tSlmiMHOUXzUbJSSjs8m/Sb89vmb/ANpdpb9LqXorK521Rmo7HG3bbGLe1pPr7GcK0/a91dM6a5uELWpWKPoyswsKMpddvXl05vOSzs7tO7T2Kyicq5rxj4rykujXsfI5PqXwy9bqpapSjF7Uq2dc937vbh7eeDexaz8OChV/30Ib75TlKc5SnKb3SlJtyk34tsjLrJ5k3hLLbwuSWXnCXkWnZxVJLgrwACQAAAAAAAAAAAASV9AK+gIBfrfzbf1z/eyAn1v5tv65/vZAFwGAASAAAAAAAAAAAAAAAAAADIdkdt26ZznQ1Gc48NWYzKEW05bM8k3hcyPSdrX1Xceu2yNucuzLcpZ67m/xL2PJ4wYXp8Tcm4puWz25Xh+3tweu57b8Hq7S18r7p3TUVKx7p7ViLlhZkl4ZeX8WeUAyQgoRUY7JbEN27YAB6IAAAAAAAAAAAAAAAAAAJK+gFfQEAm1tMuLby/nn5euyDgy8voAeU9j00ODLy+g4MvL6AE2RQ4MvL6Dgy8voALFDgy8voODLy+gAsUODLy+g4MvL6ACxQ4MvL6Dgy8voALFDgy8voUcH5ACxQ2sbWUAsgrtY2soBYK7WNrKAWCu1jaygFgrtY2soBYK7WNrKAWCu1lGgCbBQAEgAAAAAAkr6AAgH/9k=">
            <a:extLst>
              <a:ext uri="{FF2B5EF4-FFF2-40B4-BE49-F238E27FC236}">
                <a16:creationId xmlns:a16="http://schemas.microsoft.com/office/drawing/2014/main" id="{59AEA797-9EEA-BB3F-0D04-A4A2ECFEA099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41288" y="-830263"/>
            <a:ext cx="2628900" cy="17430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5000"/>
              </a:lnSpc>
              <a:spcBef>
                <a:spcPts val="1400"/>
              </a:spcBef>
              <a:spcAft>
                <a:spcPts val="200"/>
              </a:spcAft>
              <a:buClr>
                <a:schemeClr val="accent1"/>
              </a:buClr>
              <a:buSzPct val="80000"/>
              <a:buFont typeface="Arial" panose="020B0604020202020204" pitchFamily="34" charset="0"/>
              <a:buChar char="•"/>
              <a:defRPr sz="2000">
                <a:solidFill>
                  <a:srgbClr val="595959"/>
                </a:solidFill>
                <a:latin typeface="Century Schoolbook" panose="02040604050505020304" pitchFamily="18" charset="0"/>
              </a:defRPr>
            </a:lvl1pPr>
            <a:lvl2pPr marL="742950" indent="-285750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2" charset="2"/>
              <a:buChar char=""/>
              <a:defRPr>
                <a:solidFill>
                  <a:srgbClr val="595959"/>
                </a:solidFill>
                <a:latin typeface="Century Schoolbook" panose="02040604050505020304" pitchFamily="18" charset="0"/>
              </a:defRPr>
            </a:lvl2pPr>
            <a:lvl3pPr marL="1143000" indent="-228600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2" charset="2"/>
              <a:buChar char=""/>
              <a:defRPr sz="1600">
                <a:solidFill>
                  <a:srgbClr val="595959"/>
                </a:solidFill>
                <a:latin typeface="Century Schoolbook" panose="02040604050505020304" pitchFamily="18" charset="0"/>
              </a:defRPr>
            </a:lvl3pPr>
            <a:lvl4pPr marL="1600200" indent="-228600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2" charset="2"/>
              <a:buChar char=""/>
              <a:defRPr sz="1400">
                <a:solidFill>
                  <a:srgbClr val="595959"/>
                </a:solidFill>
                <a:latin typeface="Century Schoolbook" panose="02040604050505020304" pitchFamily="18" charset="0"/>
              </a:defRPr>
            </a:lvl4pPr>
            <a:lvl5pPr marL="2057400" indent="-228600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2" charset="2"/>
              <a:buChar char=""/>
              <a:defRPr sz="1400">
                <a:solidFill>
                  <a:srgbClr val="595959"/>
                </a:solidFill>
                <a:latin typeface="Century Schoolbook" panose="02040604050505020304" pitchFamily="18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2" charset="2"/>
              <a:buChar char=""/>
              <a:defRPr sz="1400">
                <a:solidFill>
                  <a:srgbClr val="595959"/>
                </a:solidFill>
                <a:latin typeface="Century Schoolbook" panose="02040604050505020304" pitchFamily="18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2" charset="2"/>
              <a:buChar char=""/>
              <a:defRPr sz="1400">
                <a:solidFill>
                  <a:srgbClr val="595959"/>
                </a:solidFill>
                <a:latin typeface="Century Schoolbook" panose="02040604050505020304" pitchFamily="18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2" charset="2"/>
              <a:buChar char=""/>
              <a:defRPr sz="1400">
                <a:solidFill>
                  <a:srgbClr val="595959"/>
                </a:solidFill>
                <a:latin typeface="Century Schoolbook" panose="02040604050505020304" pitchFamily="18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2" charset="2"/>
              <a:buChar char=""/>
              <a:defRPr sz="1400">
                <a:solidFill>
                  <a:srgbClr val="595959"/>
                </a:solidFill>
                <a:latin typeface="Century Schoolbook" panose="02040604050505020304" pitchFamily="18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es-ES" altLang="es-ES" sz="1400"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pic>
        <p:nvPicPr>
          <p:cNvPr id="29700" name="Picture 12" descr="http://www.dwcc.eu/EU%20Flag.jpg">
            <a:extLst>
              <a:ext uri="{FF2B5EF4-FFF2-40B4-BE49-F238E27FC236}">
                <a16:creationId xmlns:a16="http://schemas.microsoft.com/office/drawing/2014/main" id="{BDCDB6BE-F131-7825-5A28-2CF1467292A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9838" y="409575"/>
            <a:ext cx="1119187" cy="739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9701" name="Picture 2">
            <a:extLst>
              <a:ext uri="{FF2B5EF4-FFF2-40B4-BE49-F238E27FC236}">
                <a16:creationId xmlns:a16="http://schemas.microsoft.com/office/drawing/2014/main" id="{7F5C96AA-B407-967D-EF21-104BF720077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08675" y="354013"/>
            <a:ext cx="1674813" cy="920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9702" name="Imagen 7">
            <a:extLst>
              <a:ext uri="{FF2B5EF4-FFF2-40B4-BE49-F238E27FC236}">
                <a16:creationId xmlns:a16="http://schemas.microsoft.com/office/drawing/2014/main" id="{2D7B3E3B-34BC-AC69-82B8-B5C9E61C62D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50" y="493713"/>
            <a:ext cx="2346325" cy="57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9703" name="7 Rectángulo">
            <a:extLst>
              <a:ext uri="{FF2B5EF4-FFF2-40B4-BE49-F238E27FC236}">
                <a16:creationId xmlns:a16="http://schemas.microsoft.com/office/drawing/2014/main" id="{3706E066-BDB3-643C-8E9C-7CF8864FDC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36650" y="1989138"/>
            <a:ext cx="6480175" cy="50167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endParaRPr lang="nl-BE" altLang="es-ES" dirty="0">
              <a:latin typeface="Arial" panose="020B0604020202020204" pitchFamily="34" charset="0"/>
            </a:endParaRPr>
          </a:p>
          <a:p>
            <a:pPr algn="ctr" eaLnBrk="1" hangingPunct="1"/>
            <a:endParaRPr lang="nl-BE" altLang="es-ES" sz="2000" dirty="0">
              <a:solidFill>
                <a:srgbClr val="002060"/>
              </a:solidFill>
              <a:latin typeface="Arial" panose="020B0604020202020204" pitchFamily="34" charset="0"/>
            </a:endParaRPr>
          </a:p>
          <a:p>
            <a:pPr algn="ctr" eaLnBrk="1" hangingPunct="1"/>
            <a:r>
              <a:rPr lang="nl-BE" altLang="es-ES" sz="2000" b="1" dirty="0">
                <a:solidFill>
                  <a:srgbClr val="002060"/>
                </a:solidFill>
                <a:latin typeface="Arial" panose="020B0604020202020204" pitchFamily="34" charset="0"/>
              </a:rPr>
              <a:t>NO FREE MOVEMENT AROUND EU</a:t>
            </a:r>
          </a:p>
          <a:p>
            <a:pPr algn="ctr" eaLnBrk="1" hangingPunct="1"/>
            <a:endParaRPr lang="nl-BE" altLang="es-ES" sz="2000" dirty="0">
              <a:solidFill>
                <a:srgbClr val="002060"/>
              </a:solidFill>
              <a:latin typeface="Arial" panose="020B0604020202020204" pitchFamily="34" charset="0"/>
            </a:endParaRPr>
          </a:p>
          <a:p>
            <a:pPr eaLnBrk="1" hangingPunct="1"/>
            <a:r>
              <a:rPr lang="nl-BE" altLang="es-ES" sz="2200" b="1" dirty="0">
                <a:solidFill>
                  <a:srgbClr val="002060"/>
                </a:solidFill>
                <a:latin typeface="Arial" panose="020B0604020202020204" pitchFamily="34" charset="0"/>
              </a:rPr>
              <a:t>First:    </a:t>
            </a:r>
            <a:r>
              <a:rPr lang="nl-BE" altLang="es-ES" sz="2000" b="1" dirty="0">
                <a:solidFill>
                  <a:srgbClr val="002060"/>
                </a:solidFill>
                <a:latin typeface="Arial" panose="020B0604020202020204" pitchFamily="34" charset="0"/>
              </a:rPr>
              <a:t>Double documentation, Digital bottlenecks</a:t>
            </a:r>
          </a:p>
          <a:p>
            <a:pPr eaLnBrk="1" hangingPunct="1"/>
            <a:endParaRPr lang="nl-BE" altLang="es-ES" sz="2000" b="1" dirty="0">
              <a:solidFill>
                <a:srgbClr val="002060"/>
              </a:solidFill>
              <a:latin typeface="Arial" panose="020B0604020202020204" pitchFamily="34" charset="0"/>
            </a:endParaRPr>
          </a:p>
          <a:p>
            <a:pPr eaLnBrk="1" hangingPunct="1"/>
            <a:r>
              <a:rPr lang="nl-BE" altLang="es-ES" sz="2000" b="1" dirty="0">
                <a:solidFill>
                  <a:srgbClr val="002060"/>
                </a:solidFill>
                <a:latin typeface="Arial" panose="020B0604020202020204" pitchFamily="34" charset="0"/>
              </a:rPr>
              <a:t>Second: Dificulty situation:</a:t>
            </a:r>
          </a:p>
          <a:p>
            <a:pPr eaLnBrk="1" hangingPunct="1"/>
            <a:r>
              <a:rPr lang="nl-BE" altLang="es-ES" sz="2000" b="1" dirty="0">
                <a:solidFill>
                  <a:srgbClr val="002060"/>
                </a:solidFill>
                <a:latin typeface="Arial" panose="020B0604020202020204" pitchFamily="34" charset="0"/>
              </a:rPr>
              <a:t>	</a:t>
            </a:r>
          </a:p>
          <a:p>
            <a:pPr marL="625475" eaLnBrk="1" hangingPunct="1">
              <a:buFont typeface="Wingdings" panose="05000000000000000000" pitchFamily="2" charset="2"/>
              <a:buChar char="§"/>
            </a:pPr>
            <a:r>
              <a:rPr lang="nl-BE" altLang="es-ES" sz="2000" b="1" dirty="0">
                <a:solidFill>
                  <a:srgbClr val="002060"/>
                </a:solidFill>
                <a:latin typeface="Arial" panose="020B0604020202020204" pitchFamily="34" charset="0"/>
              </a:rPr>
              <a:t>	Internal law for non covered cases</a:t>
            </a:r>
          </a:p>
          <a:p>
            <a:pPr marL="625475" eaLnBrk="1" hangingPunct="1">
              <a:buFont typeface="Wingdings" panose="05000000000000000000" pitchFamily="2" charset="2"/>
              <a:buChar char="§"/>
            </a:pPr>
            <a:endParaRPr lang="nl-BE" altLang="es-ES" sz="2000" b="1" dirty="0">
              <a:solidFill>
                <a:srgbClr val="002060"/>
              </a:solidFill>
              <a:latin typeface="Arial" panose="020B0604020202020204" pitchFamily="34" charset="0"/>
            </a:endParaRPr>
          </a:p>
          <a:p>
            <a:pPr marL="625475" eaLnBrk="1" hangingPunct="1">
              <a:buFont typeface="Wingdings" panose="05000000000000000000" pitchFamily="2" charset="2"/>
              <a:buChar char="§"/>
            </a:pPr>
            <a:r>
              <a:rPr lang="nl-BE" altLang="es-ES" sz="2000" b="1" dirty="0">
                <a:solidFill>
                  <a:srgbClr val="002060"/>
                </a:solidFill>
                <a:latin typeface="Arial" panose="020B0604020202020204" pitchFamily="34" charset="0"/>
              </a:rPr>
              <a:t>	Regulations for covered cases</a:t>
            </a:r>
          </a:p>
          <a:p>
            <a:pPr marL="625475" eaLnBrk="1" hangingPunct="1">
              <a:buFont typeface="Wingdings" panose="05000000000000000000" pitchFamily="2" charset="2"/>
              <a:buChar char="§"/>
            </a:pPr>
            <a:endParaRPr lang="nl-BE" altLang="es-ES" sz="2000" b="1" dirty="0">
              <a:solidFill>
                <a:srgbClr val="002060"/>
              </a:solidFill>
              <a:latin typeface="Arial" panose="020B0604020202020204" pitchFamily="34" charset="0"/>
            </a:endParaRPr>
          </a:p>
          <a:p>
            <a:pPr marL="625475" eaLnBrk="1" hangingPunct="1">
              <a:buFont typeface="Wingdings" panose="05000000000000000000" pitchFamily="2" charset="2"/>
              <a:buChar char="§"/>
            </a:pPr>
            <a:r>
              <a:rPr lang="nl-BE" altLang="es-ES" sz="2000" b="1" dirty="0">
                <a:solidFill>
                  <a:srgbClr val="002060"/>
                </a:solidFill>
                <a:latin typeface="Arial" panose="020B0604020202020204" pitchFamily="34" charset="0"/>
              </a:rPr>
              <a:t>	ECS mandatory acceptance</a:t>
            </a:r>
          </a:p>
          <a:p>
            <a:pPr eaLnBrk="1" hangingPunct="1"/>
            <a:endParaRPr lang="nl-BE" altLang="es-ES" sz="2000" dirty="0">
              <a:solidFill>
                <a:srgbClr val="002060"/>
              </a:solidFill>
              <a:latin typeface="Arial" panose="020B0604020202020204" pitchFamily="34" charset="0"/>
            </a:endParaRPr>
          </a:p>
          <a:p>
            <a:pPr eaLnBrk="1" hangingPunct="1"/>
            <a:endParaRPr lang="nl-BE" altLang="es-ES" sz="2000" dirty="0">
              <a:solidFill>
                <a:srgbClr val="002060"/>
              </a:solidFill>
              <a:latin typeface="Arial" panose="020B0604020202020204" pitchFamily="34" charset="0"/>
            </a:endParaRPr>
          </a:p>
          <a:p>
            <a:pPr algn="ctr" eaLnBrk="1" hangingPunct="1"/>
            <a:endParaRPr lang="nl-BE" altLang="es-ES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477763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Vista">
  <a:themeElements>
    <a:clrScheme name="Azul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Vista">
      <a:maj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Vista">
      <a:fillStyleLst>
        <a:solidFill>
          <a:schemeClr val="phClr"/>
        </a:solidFill>
        <a:solidFill>
          <a:schemeClr val="phClr">
            <a:tint val="60000"/>
            <a:satMod val="120000"/>
          </a:schemeClr>
        </a:solidFill>
        <a:solidFill>
          <a:schemeClr val="phClr">
            <a:shade val="75000"/>
            <a:satMod val="13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3970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95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240" dir="5400000" algn="tl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9525" prstMaterial="flat">
            <a:bevelT w="0" h="0" prst="coolSlant"/>
            <a:contourClr>
              <a:schemeClr val="phClr">
                <a:shade val="35000"/>
                <a:satMod val="130000"/>
              </a:schemeClr>
            </a:contourClr>
          </a:sp3d>
        </a:effectStyle>
        <a:effectStyle>
          <a:effectLst>
            <a:outerShdw blurRad="76200" dist="25400" dir="5400000" algn="tl" rotWithShape="0">
              <a:srgbClr val="000000">
                <a:alpha val="5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9050" prstMaterial="flat">
            <a:bevelT w="0" h="0" prst="coolSlant"/>
            <a:contourClr>
              <a:schemeClr val="phClr">
                <a:shade val="25000"/>
                <a:satMod val="14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4000"/>
                <a:shade val="98000"/>
                <a:satMod val="130000"/>
                <a:lumMod val="102000"/>
              </a:schemeClr>
            </a:gs>
            <a:gs pos="100000">
              <a:schemeClr val="phClr">
                <a:tint val="98000"/>
                <a:shade val="78000"/>
                <a:satMod val="14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iew" id="{BA0EB5A6-F2D4-4F82-977B-64ADEE4A2A69}" vid="{23C5FE65-18CC-4A65-9EBC-B05E331504EC}"/>
    </a:ext>
  </a:extLst>
</a:theme>
</file>

<file path=ppt/theme/theme3.xml><?xml version="1.0" encoding="utf-8"?>
<a:theme xmlns:a="http://schemas.openxmlformats.org/drawingml/2006/main" name="Office-th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-th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Override1.xml><?xml version="1.0" encoding="utf-8"?>
<a:themeOverride xmlns:a="http://schemas.openxmlformats.org/drawingml/2006/main">
  <a:clrScheme name="Azul">
    <a:dk1>
      <a:sysClr val="windowText" lastClr="000000"/>
    </a:dk1>
    <a:lt1>
      <a:sysClr val="window" lastClr="FFFFFF"/>
    </a:lt1>
    <a:dk2>
      <a:srgbClr val="17406D"/>
    </a:dk2>
    <a:lt2>
      <a:srgbClr val="DBEF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F49100"/>
    </a:hlink>
    <a:folHlink>
      <a:srgbClr val="85DFD0"/>
    </a:folHlink>
  </a:clr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E319104EBA25B44BDCE9A2FB31C6748" ma:contentTypeVersion="16" ma:contentTypeDescription="Crée un document." ma:contentTypeScope="" ma:versionID="a91f3e9e620aca69017c1a7205e0e389">
  <xsd:schema xmlns:xsd="http://www.w3.org/2001/XMLSchema" xmlns:xs="http://www.w3.org/2001/XMLSchema" xmlns:p="http://schemas.microsoft.com/office/2006/metadata/properties" xmlns:ns2="f44f20c0-8dbc-4b5c-9096-fd3e4d0777c4" xmlns:ns3="e66461d7-75a6-4067-a786-bcc092b1a58c" targetNamespace="http://schemas.microsoft.com/office/2006/metadata/properties" ma:root="true" ma:fieldsID="e0d1cccc58cf262b6d426ea3de5c4855" ns2:_="" ns3:_="">
    <xsd:import namespace="f44f20c0-8dbc-4b5c-9096-fd3e4d0777c4"/>
    <xsd:import namespace="e66461d7-75a6-4067-a786-bcc092b1a58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DateTaken" minOccurs="0"/>
                <xsd:element ref="ns2:MediaServiceLocation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44f20c0-8dbc-4b5c-9096-fd3e4d0777c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8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Balises d’images" ma:readOnly="false" ma:fieldId="{5cf76f15-5ced-4ddc-b409-7134ff3c332f}" ma:taxonomyMulti="true" ma:sspId="ba94f69d-739d-4ca6-b5bf-1b29db5e72f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66461d7-75a6-4067-a786-bcc092b1a58c" elementFormDefault="qualified">
    <xsd:import namespace="http://schemas.microsoft.com/office/2006/documentManagement/types"/>
    <xsd:import namespace="http://schemas.microsoft.com/office/infopath/2007/PartnerControls"/>
    <xsd:element name="SharedWithUsers" ma:index="19" nillable="true" ma:displayName="Partagé avec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Partagé avec dé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edb4c49f-9f6b-4214-a675-01a046996ba2}" ma:internalName="TaxCatchAll" ma:showField="CatchAllData" ma:web="e66461d7-75a6-4067-a786-bcc092b1a58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e66461d7-75a6-4067-a786-bcc092b1a58c" xsi:nil="true"/>
    <lcf76f155ced4ddcb4097134ff3c332f xmlns="f44f20c0-8dbc-4b5c-9096-fd3e4d0777c4">
      <Terms xmlns="http://schemas.microsoft.com/office/infopath/2007/PartnerControls"/>
    </lcf76f155ced4ddcb4097134ff3c332f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39E70B1-1EAC-43A2-A30B-2CB899FB7E4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44f20c0-8dbc-4b5c-9096-fd3e4d0777c4"/>
    <ds:schemaRef ds:uri="e66461d7-75a6-4067-a786-bcc092b1a58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4D2D39CB-83A7-44ED-AFBD-ED69DB9D8D3C}">
  <ds:schemaRefs>
    <ds:schemaRef ds:uri="http://www.w3.org/XML/1998/namespace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f44f20c0-8dbc-4b5c-9096-fd3e4d0777c4"/>
    <ds:schemaRef ds:uri="http://purl.org/dc/dcmitype/"/>
    <ds:schemaRef ds:uri="e66461d7-75a6-4067-a786-bcc092b1a58c"/>
    <ds:schemaRef ds:uri="http://schemas.microsoft.com/office/2006/metadata/properties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8BBE791C-EAF0-4416-BAF2-5F21CE7D8B92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TM03457515[[fn=Vista]]</Template>
  <TotalTime>18242</TotalTime>
  <Words>311</Words>
  <Application>Microsoft Office PowerPoint</Application>
  <PresentationFormat>Presentación en pantalla (4:3)</PresentationFormat>
  <Paragraphs>141</Paragraphs>
  <Slides>11</Slides>
  <Notes>11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11</vt:i4>
      </vt:variant>
    </vt:vector>
  </HeadingPairs>
  <TitlesOfParts>
    <vt:vector size="19" baseType="lpstr">
      <vt:lpstr>Arial</vt:lpstr>
      <vt:lpstr>Calibri</vt:lpstr>
      <vt:lpstr>Calibri Light</vt:lpstr>
      <vt:lpstr>Century Schoolbook</vt:lpstr>
      <vt:lpstr>Wingdings</vt:lpstr>
      <vt:lpstr>Wingdings 2</vt:lpstr>
      <vt:lpstr>Tema de Office</vt:lpstr>
      <vt:lpstr>Vista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Kadaster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LouwmW</dc:creator>
  <cp:lastModifiedBy>Alicia Giménez Richart</cp:lastModifiedBy>
  <cp:revision>331</cp:revision>
  <dcterms:created xsi:type="dcterms:W3CDTF">2010-11-18T22:44:27Z</dcterms:created>
  <dcterms:modified xsi:type="dcterms:W3CDTF">2022-11-23T12:28:19Z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0x0101003E319104EBA25B44BDCE9A2FB31C6748</vt:lpwstr>
  </property>
  <property fmtid="{D5CDD505-2E9C-101B-9397-08002B2CF9AE}" pid="3" name="MediaServiceImageTags">
    <vt:lpwstr/>
  </property>
</Properties>
</file>