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8" r:id="rId4"/>
    <p:sldMasterId id="2147484066" r:id="rId5"/>
  </p:sldMasterIdLst>
  <p:notesMasterIdLst>
    <p:notesMasterId r:id="rId17"/>
  </p:notesMasterIdLst>
  <p:handoutMasterIdLst>
    <p:handoutMasterId r:id="rId18"/>
  </p:handoutMasterIdLst>
  <p:sldIdLst>
    <p:sldId id="390" r:id="rId6"/>
    <p:sldId id="405" r:id="rId7"/>
    <p:sldId id="397" r:id="rId8"/>
    <p:sldId id="413" r:id="rId9"/>
    <p:sldId id="424" r:id="rId10"/>
    <p:sldId id="419" r:id="rId11"/>
    <p:sldId id="420" r:id="rId12"/>
    <p:sldId id="421" r:id="rId13"/>
    <p:sldId id="422" r:id="rId14"/>
    <p:sldId id="423" r:id="rId15"/>
    <p:sldId id="399" r:id="rId16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15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F0DF96-A762-4E1D-A776-3856682C864D}" v="6" dt="2022-11-23T12:28:14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7" autoAdjust="0"/>
    <p:restoredTop sz="87213" autoAdjust="0"/>
  </p:normalViewPr>
  <p:slideViewPr>
    <p:cSldViewPr>
      <p:cViewPr varScale="1">
        <p:scale>
          <a:sx n="64" d="100"/>
          <a:sy n="64" d="100"/>
        </p:scale>
        <p:origin x="2078" y="62"/>
      </p:cViewPr>
      <p:guideLst>
        <p:guide orient="horz" pos="119"/>
        <p:guide pos="1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08" y="270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RA Secretariat" userId="6ced8ac7-0374-41c4-af22-77840f361263" providerId="ADAL" clId="{08F0DF96-A762-4E1D-A776-3856682C864D}"/>
    <pc:docChg chg="undo custSel modSld">
      <pc:chgData name="ELRA Secretariat" userId="6ced8ac7-0374-41c4-af22-77840f361263" providerId="ADAL" clId="{08F0DF96-A762-4E1D-A776-3856682C864D}" dt="2022-11-23T12:28:14.423" v="143" actId="1076"/>
      <pc:docMkLst>
        <pc:docMk/>
      </pc:docMkLst>
      <pc:sldChg chg="modSp mod">
        <pc:chgData name="ELRA Secretariat" userId="6ced8ac7-0374-41c4-af22-77840f361263" providerId="ADAL" clId="{08F0DF96-A762-4E1D-A776-3856682C864D}" dt="2022-11-23T12:28:14.423" v="143" actId="1076"/>
        <pc:sldMkLst>
          <pc:docMk/>
          <pc:sldMk cId="0" sldId="390"/>
        </pc:sldMkLst>
        <pc:spChg chg="mod">
          <ac:chgData name="ELRA Secretariat" userId="6ced8ac7-0374-41c4-af22-77840f361263" providerId="ADAL" clId="{08F0DF96-A762-4E1D-A776-3856682C864D}" dt="2022-11-21T18:01:46.577" v="6" actId="20577"/>
          <ac:spMkLst>
            <pc:docMk/>
            <pc:sldMk cId="0" sldId="390"/>
            <ac:spMk id="27652" creationId="{472EA91C-4C38-D966-74C2-738CFF327C10}"/>
          </ac:spMkLst>
        </pc:spChg>
        <pc:picChg chg="mod">
          <ac:chgData name="ELRA Secretariat" userId="6ced8ac7-0374-41c4-af22-77840f361263" providerId="ADAL" clId="{08F0DF96-A762-4E1D-A776-3856682C864D}" dt="2022-11-23T12:28:14.423" v="143" actId="1076"/>
          <ac:picMkLst>
            <pc:docMk/>
            <pc:sldMk cId="0" sldId="390"/>
            <ac:picMk id="27654" creationId="{73F637A8-ACDB-0E26-94B9-D72F2B2231F8}"/>
          </ac:picMkLst>
        </pc:picChg>
      </pc:sldChg>
      <pc:sldChg chg="modSp mod">
        <pc:chgData name="ELRA Secretariat" userId="6ced8ac7-0374-41c4-af22-77840f361263" providerId="ADAL" clId="{08F0DF96-A762-4E1D-A776-3856682C864D}" dt="2022-11-21T18:05:05.060" v="39" actId="1076"/>
        <pc:sldMkLst>
          <pc:docMk/>
          <pc:sldMk cId="0" sldId="397"/>
        </pc:sldMkLst>
        <pc:spChg chg="mod">
          <ac:chgData name="ELRA Secretariat" userId="6ced8ac7-0374-41c4-af22-77840f361263" providerId="ADAL" clId="{08F0DF96-A762-4E1D-A776-3856682C864D}" dt="2022-11-21T18:05:05.060" v="39" actId="1076"/>
          <ac:spMkLst>
            <pc:docMk/>
            <pc:sldMk cId="0" sldId="397"/>
            <ac:spMk id="25606" creationId="{96B7980C-4BE0-AD64-11D1-6562577D72E2}"/>
          </ac:spMkLst>
        </pc:spChg>
      </pc:sldChg>
      <pc:sldChg chg="modSp mod">
        <pc:chgData name="ELRA Secretariat" userId="6ced8ac7-0374-41c4-af22-77840f361263" providerId="ADAL" clId="{08F0DF96-A762-4E1D-A776-3856682C864D}" dt="2022-11-21T18:11:52.124" v="142" actId="1076"/>
        <pc:sldMkLst>
          <pc:docMk/>
          <pc:sldMk cId="0" sldId="399"/>
        </pc:sldMkLst>
        <pc:spChg chg="mod">
          <ac:chgData name="ELRA Secretariat" userId="6ced8ac7-0374-41c4-af22-77840f361263" providerId="ADAL" clId="{08F0DF96-A762-4E1D-A776-3856682C864D}" dt="2022-11-21T18:11:47.719" v="141" actId="20577"/>
          <ac:spMkLst>
            <pc:docMk/>
            <pc:sldMk cId="0" sldId="399"/>
            <ac:spMk id="46086" creationId="{B585851D-60D8-1DA5-853D-830EFC1B925A}"/>
          </ac:spMkLst>
        </pc:spChg>
        <pc:picChg chg="mod">
          <ac:chgData name="ELRA Secretariat" userId="6ced8ac7-0374-41c4-af22-77840f361263" providerId="ADAL" clId="{08F0DF96-A762-4E1D-A776-3856682C864D}" dt="2022-11-21T18:11:52.124" v="142" actId="1076"/>
          <ac:picMkLst>
            <pc:docMk/>
            <pc:sldMk cId="0" sldId="399"/>
            <ac:picMk id="46085" creationId="{58851545-F1DE-9159-349F-EA94EE551E84}"/>
          </ac:picMkLst>
        </pc:picChg>
        <pc:picChg chg="mod">
          <ac:chgData name="ELRA Secretariat" userId="6ced8ac7-0374-41c4-af22-77840f361263" providerId="ADAL" clId="{08F0DF96-A762-4E1D-A776-3856682C864D}" dt="2022-11-21T18:11:42.655" v="138" actId="1076"/>
          <ac:picMkLst>
            <pc:docMk/>
            <pc:sldMk cId="0" sldId="399"/>
            <ac:picMk id="46087" creationId="{243070F1-77AE-C9F0-1B3C-1F263B265B77}"/>
          </ac:picMkLst>
        </pc:picChg>
      </pc:sldChg>
      <pc:sldChg chg="modSp mod">
        <pc:chgData name="ELRA Secretariat" userId="6ced8ac7-0374-41c4-af22-77840f361263" providerId="ADAL" clId="{08F0DF96-A762-4E1D-A776-3856682C864D}" dt="2022-11-21T18:03:16.465" v="30" actId="6549"/>
        <pc:sldMkLst>
          <pc:docMk/>
          <pc:sldMk cId="0" sldId="405"/>
        </pc:sldMkLst>
        <pc:spChg chg="mod">
          <ac:chgData name="ELRA Secretariat" userId="6ced8ac7-0374-41c4-af22-77840f361263" providerId="ADAL" clId="{08F0DF96-A762-4E1D-A776-3856682C864D}" dt="2022-11-21T18:03:16.465" v="30" actId="6549"/>
          <ac:spMkLst>
            <pc:docMk/>
            <pc:sldMk cId="0" sldId="405"/>
            <ac:spMk id="33798" creationId="{0EE97623-3D9C-9CB4-C6E3-F3D9215E1D39}"/>
          </ac:spMkLst>
        </pc:spChg>
      </pc:sldChg>
      <pc:sldChg chg="modSp mod">
        <pc:chgData name="ELRA Secretariat" userId="6ced8ac7-0374-41c4-af22-77840f361263" providerId="ADAL" clId="{08F0DF96-A762-4E1D-A776-3856682C864D}" dt="2022-11-21T18:05:36.856" v="42" actId="114"/>
        <pc:sldMkLst>
          <pc:docMk/>
          <pc:sldMk cId="0" sldId="413"/>
        </pc:sldMkLst>
        <pc:spChg chg="mod">
          <ac:chgData name="ELRA Secretariat" userId="6ced8ac7-0374-41c4-af22-77840f361263" providerId="ADAL" clId="{08F0DF96-A762-4E1D-A776-3856682C864D}" dt="2022-11-21T18:05:36.856" v="42" actId="114"/>
          <ac:spMkLst>
            <pc:docMk/>
            <pc:sldMk cId="0" sldId="413"/>
            <ac:spMk id="29703" creationId="{3706E066-BDB3-643C-8E9C-7CF8864FDCF1}"/>
          </ac:spMkLst>
        </pc:spChg>
      </pc:sldChg>
      <pc:sldChg chg="modSp mod">
        <pc:chgData name="ELRA Secretariat" userId="6ced8ac7-0374-41c4-af22-77840f361263" providerId="ADAL" clId="{08F0DF96-A762-4E1D-A776-3856682C864D}" dt="2022-11-21T18:08:40.551" v="105" actId="179"/>
        <pc:sldMkLst>
          <pc:docMk/>
          <pc:sldMk cId="1996392976" sldId="419"/>
        </pc:sldMkLst>
        <pc:spChg chg="mod">
          <ac:chgData name="ELRA Secretariat" userId="6ced8ac7-0374-41c4-af22-77840f361263" providerId="ADAL" clId="{08F0DF96-A762-4E1D-A776-3856682C864D}" dt="2022-11-21T18:08:40.551" v="105" actId="179"/>
          <ac:spMkLst>
            <pc:docMk/>
            <pc:sldMk cId="1996392976" sldId="419"/>
            <ac:spMk id="29703" creationId="{3706E066-BDB3-643C-8E9C-7CF8864FDCF1}"/>
          </ac:spMkLst>
        </pc:spChg>
      </pc:sldChg>
      <pc:sldChg chg="modSp mod">
        <pc:chgData name="ELRA Secretariat" userId="6ced8ac7-0374-41c4-af22-77840f361263" providerId="ADAL" clId="{08F0DF96-A762-4E1D-A776-3856682C864D}" dt="2022-11-21T18:09:03.279" v="109" actId="20577"/>
        <pc:sldMkLst>
          <pc:docMk/>
          <pc:sldMk cId="3223723974" sldId="420"/>
        </pc:sldMkLst>
        <pc:spChg chg="mod">
          <ac:chgData name="ELRA Secretariat" userId="6ced8ac7-0374-41c4-af22-77840f361263" providerId="ADAL" clId="{08F0DF96-A762-4E1D-A776-3856682C864D}" dt="2022-11-21T18:09:03.279" v="109" actId="20577"/>
          <ac:spMkLst>
            <pc:docMk/>
            <pc:sldMk cId="3223723974" sldId="420"/>
            <ac:spMk id="29703" creationId="{3706E066-BDB3-643C-8E9C-7CF8864FDCF1}"/>
          </ac:spMkLst>
        </pc:spChg>
      </pc:sldChg>
      <pc:sldChg chg="modSp mod">
        <pc:chgData name="ELRA Secretariat" userId="6ced8ac7-0374-41c4-af22-77840f361263" providerId="ADAL" clId="{08F0DF96-A762-4E1D-A776-3856682C864D}" dt="2022-11-21T18:09:15.997" v="110" actId="113"/>
        <pc:sldMkLst>
          <pc:docMk/>
          <pc:sldMk cId="1892647346" sldId="421"/>
        </pc:sldMkLst>
        <pc:spChg chg="mod">
          <ac:chgData name="ELRA Secretariat" userId="6ced8ac7-0374-41c4-af22-77840f361263" providerId="ADAL" clId="{08F0DF96-A762-4E1D-A776-3856682C864D}" dt="2022-11-21T18:09:15.997" v="110" actId="113"/>
          <ac:spMkLst>
            <pc:docMk/>
            <pc:sldMk cId="1892647346" sldId="421"/>
            <ac:spMk id="29703" creationId="{3706E066-BDB3-643C-8E9C-7CF8864FDCF1}"/>
          </ac:spMkLst>
        </pc:spChg>
      </pc:sldChg>
      <pc:sldChg chg="modSp mod">
        <pc:chgData name="ELRA Secretariat" userId="6ced8ac7-0374-41c4-af22-77840f361263" providerId="ADAL" clId="{08F0DF96-A762-4E1D-A776-3856682C864D}" dt="2022-11-21T18:10:38.915" v="134" actId="20577"/>
        <pc:sldMkLst>
          <pc:docMk/>
          <pc:sldMk cId="2384777630" sldId="422"/>
        </pc:sldMkLst>
        <pc:spChg chg="mod">
          <ac:chgData name="ELRA Secretariat" userId="6ced8ac7-0374-41c4-af22-77840f361263" providerId="ADAL" clId="{08F0DF96-A762-4E1D-A776-3856682C864D}" dt="2022-11-21T18:10:38.915" v="134" actId="20577"/>
          <ac:spMkLst>
            <pc:docMk/>
            <pc:sldMk cId="2384777630" sldId="422"/>
            <ac:spMk id="29703" creationId="{3706E066-BDB3-643C-8E9C-7CF8864FDCF1}"/>
          </ac:spMkLst>
        </pc:spChg>
      </pc:sldChg>
      <pc:sldChg chg="modSp mod">
        <pc:chgData name="ELRA Secretariat" userId="6ced8ac7-0374-41c4-af22-77840f361263" providerId="ADAL" clId="{08F0DF96-A762-4E1D-A776-3856682C864D}" dt="2022-11-21T18:11:20.965" v="137" actId="255"/>
        <pc:sldMkLst>
          <pc:docMk/>
          <pc:sldMk cId="1900867909" sldId="423"/>
        </pc:sldMkLst>
        <pc:spChg chg="mod">
          <ac:chgData name="ELRA Secretariat" userId="6ced8ac7-0374-41c4-af22-77840f361263" providerId="ADAL" clId="{08F0DF96-A762-4E1D-A776-3856682C864D}" dt="2022-11-21T18:11:20.965" v="137" actId="255"/>
          <ac:spMkLst>
            <pc:docMk/>
            <pc:sldMk cId="1900867909" sldId="423"/>
            <ac:spMk id="29703" creationId="{3706E066-BDB3-643C-8E9C-7CF8864FDCF1}"/>
          </ac:spMkLst>
        </pc:spChg>
      </pc:sldChg>
      <pc:sldChg chg="modSp mod">
        <pc:chgData name="ELRA Secretariat" userId="6ced8ac7-0374-41c4-af22-77840f361263" providerId="ADAL" clId="{08F0DF96-A762-4E1D-A776-3856682C864D}" dt="2022-11-21T18:06:13.444" v="49" actId="113"/>
        <pc:sldMkLst>
          <pc:docMk/>
          <pc:sldMk cId="2148909694" sldId="424"/>
        </pc:sldMkLst>
        <pc:spChg chg="mod">
          <ac:chgData name="ELRA Secretariat" userId="6ced8ac7-0374-41c4-af22-77840f361263" providerId="ADAL" clId="{08F0DF96-A762-4E1D-A776-3856682C864D}" dt="2022-11-21T18:06:13.444" v="49" actId="113"/>
          <ac:spMkLst>
            <pc:docMk/>
            <pc:sldMk cId="2148909694" sldId="424"/>
            <ac:spMk id="29703" creationId="{3706E066-BDB3-643C-8E9C-7CF8864FDCF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D194D0E-987D-C9E3-8163-90D236403C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4969C04-4440-512B-1083-F49D4F4F24A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algn="r"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56548673-FCF1-D217-554C-BD9E9ABFC8A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02B9F62F-7B82-0F81-D1D8-AEC9950E255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algn="r"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6A15E91-C7CF-C543-823E-37F6CF36C554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8C3F691-C68C-FD14-D547-2025C5D0E0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D62CE1F-F285-B68A-7EAB-AA8CFFC5D9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algn="r"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5CEE3CFA-1FCB-2FEE-63A3-74A82D90729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819E9D5D-2782-E33D-5D3F-AEF2E46985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noProof="0"/>
              <a:t> ICT: one of the biggest drivers of European economic growth</a:t>
            </a:r>
          </a:p>
          <a:p>
            <a:pPr lvl="1"/>
            <a:endParaRPr lang="en-US" noProof="0"/>
          </a:p>
          <a:p>
            <a:pPr lvl="1"/>
            <a:r>
              <a:rPr lang="en-US" noProof="0"/>
              <a:t> Expected increase (as long as digital economy finds flavourable conditions to evolve)</a:t>
            </a:r>
          </a:p>
          <a:p>
            <a:pPr lvl="1"/>
            <a:endParaRPr lang="en-US" noProof="0"/>
          </a:p>
          <a:p>
            <a:pPr lvl="1"/>
            <a:r>
              <a:rPr lang="en-US" noProof="0"/>
              <a:t> Essential factors (to stimulate the creation of the digital singel market): user empowerment, ubiquity, interoperability, security and trust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9A362078-192E-ED86-7FBA-BACEA08DEF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A212C0D3-B041-F7B0-DF27-78BC50BE73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algn="r"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4F2DAEF-8302-D840-A2D4-D23987E9E66A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342900" indent="-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CE390737-F463-C90C-C569-7B9CC847FB2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D391E6D-94A7-6F47-B833-9B793915E307}" type="slidenum">
              <a:rPr lang="en-US" altLang="es-E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s-ES" sz="1300" dirty="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32163E0D-DFF0-59D6-CBF2-565E719EE4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9CB06B1-3036-0BA3-58B0-784CF63A3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46C7006F-CE4D-5266-CE0E-2BD0F9B2F2F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7B5A90-1BE5-7C44-95A6-D7A0DDD53491}" type="slidenum">
              <a:rPr lang="en-US" altLang="es-ES" sz="1300"/>
              <a:pPr algn="r" eaLnBrk="1" hangingPunct="1">
                <a:spcBef>
                  <a:spcPct val="0"/>
                </a:spcBef>
              </a:pPr>
              <a:t>10</a:t>
            </a:fld>
            <a:endParaRPr lang="en-US" altLang="es-ES" sz="1300" dirty="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76819D4-475E-E643-6D97-3F51A21C5E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7543CF7-A6FD-91D8-659C-C8D7ED1F6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564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0A58DA0E-EBF4-5623-0B53-E859AEE2A19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6DF97F-C86F-5140-9342-64D2E62BA63A}" type="slidenum">
              <a:rPr lang="en-US" altLang="es-ES" sz="1300"/>
              <a:pPr algn="r" eaLnBrk="1" hangingPunct="1">
                <a:spcBef>
                  <a:spcPct val="0"/>
                </a:spcBef>
              </a:pPr>
              <a:t>11</a:t>
            </a:fld>
            <a:endParaRPr lang="en-US" altLang="es-ES" sz="13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F4BFD393-1DF6-2B0C-40F4-CE36AB152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4A8BF0D-8AE5-8695-12FE-17878D6B9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7FBEA82E-9384-C529-5A63-7B54D4B2C27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7E1F94-6047-064A-884D-8FA5FC8205EF}" type="slidenum">
              <a:rPr lang="en-US" altLang="es-ES" sz="1300"/>
              <a:pPr algn="r" eaLnBrk="1" hangingPunct="1">
                <a:spcBef>
                  <a:spcPct val="0"/>
                </a:spcBef>
              </a:pPr>
              <a:t>2</a:t>
            </a:fld>
            <a:endParaRPr lang="en-US" altLang="es-ES" sz="1300" dirty="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B57DB28-54BA-5DD5-DD89-8022D3B768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54FE905-B625-823F-2A6D-692F0A5E3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5D4C51E1-E4F6-8A69-6945-1278987974B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A6E362-FCA0-EC41-B048-FBED17CE3A99}" type="slidenum">
              <a:rPr lang="en-US" altLang="es-ES" sz="1300"/>
              <a:pPr algn="r" eaLnBrk="1" hangingPunct="1">
                <a:spcBef>
                  <a:spcPct val="0"/>
                </a:spcBef>
              </a:pPr>
              <a:t>3</a:t>
            </a:fld>
            <a:endParaRPr lang="en-US" altLang="es-ES" sz="1300" dirty="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6C8BDE9F-32B7-13F6-49D8-0A1F818A57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D8935E6-4ED2-8654-D061-107E95CD2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46C7006F-CE4D-5266-CE0E-2BD0F9B2F2F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7B5A90-1BE5-7C44-95A6-D7A0DDD53491}" type="slidenum">
              <a:rPr lang="en-US" altLang="es-ES" sz="1300"/>
              <a:pPr algn="r" eaLnBrk="1" hangingPunct="1">
                <a:spcBef>
                  <a:spcPct val="0"/>
                </a:spcBef>
              </a:pPr>
              <a:t>4</a:t>
            </a:fld>
            <a:endParaRPr lang="en-US" altLang="es-ES" sz="1300" dirty="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76819D4-475E-E643-6D97-3F51A21C5E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7543CF7-A6FD-91D8-659C-C8D7ED1F6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46C7006F-CE4D-5266-CE0E-2BD0F9B2F2F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7B5A90-1BE5-7C44-95A6-D7A0DDD53491}" type="slidenum">
              <a:rPr lang="en-US" altLang="es-ES" sz="1300"/>
              <a:pPr algn="r" eaLnBrk="1" hangingPunct="1">
                <a:spcBef>
                  <a:spcPct val="0"/>
                </a:spcBef>
              </a:pPr>
              <a:t>5</a:t>
            </a:fld>
            <a:endParaRPr lang="en-US" altLang="es-ES" sz="1300" dirty="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76819D4-475E-E643-6D97-3F51A21C5E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7543CF7-A6FD-91D8-659C-C8D7ED1F6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269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46C7006F-CE4D-5266-CE0E-2BD0F9B2F2F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7B5A90-1BE5-7C44-95A6-D7A0DDD53491}" type="slidenum">
              <a:rPr lang="en-US" altLang="es-ES" sz="1300"/>
              <a:pPr algn="r" eaLnBrk="1" hangingPunct="1">
                <a:spcBef>
                  <a:spcPct val="0"/>
                </a:spcBef>
              </a:pPr>
              <a:t>6</a:t>
            </a:fld>
            <a:endParaRPr lang="en-US" altLang="es-ES" sz="1300" dirty="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76819D4-475E-E643-6D97-3F51A21C5E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7543CF7-A6FD-91D8-659C-C8D7ED1F6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79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46C7006F-CE4D-5266-CE0E-2BD0F9B2F2F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7B5A90-1BE5-7C44-95A6-D7A0DDD53491}" type="slidenum">
              <a:rPr lang="en-US" altLang="es-ES" sz="1300"/>
              <a:pPr algn="r" eaLnBrk="1" hangingPunct="1">
                <a:spcBef>
                  <a:spcPct val="0"/>
                </a:spcBef>
              </a:pPr>
              <a:t>7</a:t>
            </a:fld>
            <a:endParaRPr lang="en-US" altLang="es-ES" sz="1300" dirty="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76819D4-475E-E643-6D97-3F51A21C5E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7543CF7-A6FD-91D8-659C-C8D7ED1F6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849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46C7006F-CE4D-5266-CE0E-2BD0F9B2F2F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7B5A90-1BE5-7C44-95A6-D7A0DDD53491}" type="slidenum">
              <a:rPr lang="en-US" altLang="es-ES" sz="1300"/>
              <a:pPr algn="r" eaLnBrk="1" hangingPunct="1">
                <a:spcBef>
                  <a:spcPct val="0"/>
                </a:spcBef>
              </a:pPr>
              <a:t>8</a:t>
            </a:fld>
            <a:endParaRPr lang="en-US" altLang="es-ES" sz="1300" dirty="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76819D4-475E-E643-6D97-3F51A21C5E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7543CF7-A6FD-91D8-659C-C8D7ED1F6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4127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46C7006F-CE4D-5266-CE0E-2BD0F9B2F2F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7B5A90-1BE5-7C44-95A6-D7A0DDD53491}" type="slidenum">
              <a:rPr lang="en-US" altLang="es-ES" sz="1300"/>
              <a:pPr algn="r" eaLnBrk="1" hangingPunct="1">
                <a:spcBef>
                  <a:spcPct val="0"/>
                </a:spcBef>
              </a:pPr>
              <a:t>9</a:t>
            </a:fld>
            <a:endParaRPr lang="en-US" altLang="es-ES" sz="1300" dirty="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76819D4-475E-E643-6D97-3F51A21C5E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7543CF7-A6FD-91D8-659C-C8D7ED1F6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333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65C635-6AE1-23DF-6DE1-A12B83BB5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DB213E-9236-80F4-DC72-C7F2FC75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005747-69D6-7619-90BA-8887AD572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6A50-03D2-F44C-A45F-1D27845B1976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16944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ED9EBE-FCCA-7053-7CFB-657F5222C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7CF97F-5610-B632-0CAD-D4C17ECA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B5347E-19D7-D468-AFC5-0BFA3510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0900-A240-2344-A9E9-4FA6FA927C9F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196985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7AEE35-D966-5D97-572B-B6E48DA2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78C32D-A9AA-6C38-0ADC-6A8CE246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E0E69C-189D-168E-9DEB-7E9FCA0D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0D34-61FA-DB41-AC48-F5B552B61690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1282527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25354086-6453-7346-5586-6EA0FD9B5B50}"/>
              </a:ext>
            </a:extLst>
          </p:cNvPr>
          <p:cNvSpPr/>
          <p:nvPr/>
        </p:nvSpPr>
        <p:spPr>
          <a:xfrm>
            <a:off x="8418513" y="0"/>
            <a:ext cx="731837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3A470A-68ED-2318-DD01-53DEB5D8B525}"/>
              </a:ext>
            </a:extLst>
          </p:cNvPr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/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/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F862663-9ADF-DB88-D235-E6FE0EEE4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D76DB38-D723-E039-9427-4BB9CFEA0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413FE42-8677-1430-B250-9898DA58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07A6422D-029B-9046-A2CB-6215D4CA9B66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1800284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CFA82-4871-62D3-F1C9-FF4CB934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593A7-551C-1F89-CA56-91925683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A912A-0C5B-7E33-F0CB-B4D305351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DAE51-AC8A-9E4C-85BC-0A9C14E96C27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2497679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04FDE373-D529-E916-5206-D086D2EECFA4}"/>
              </a:ext>
            </a:extLst>
          </p:cNvPr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/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9BCCA6-BDF3-F5F7-5AB6-D259F122D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105A53-C742-6D07-8B8E-D8C9B1F8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06D5F3-55D6-6584-FBA0-67176B66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C2C7-1481-F943-A76D-6052234D51C6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132562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EAF33E-8461-A556-BAA3-4A6790A6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2DD35A-31A7-F0F2-F5D5-5BAEA05D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44C4C3-DB35-F134-2242-D4CBCBE6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35778-8A1E-7C4A-94B8-534ABB5AB5E7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2742981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C6D7E1F-8F1D-C7C1-5530-E95E1969B39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A05234-4E55-1A9B-BD94-D58A7B03190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C5D6426-6DF7-5BFB-EB49-3D3E63508EE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09F63-E7AC-9C48-A444-025E8F3B64D2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4163501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0D7714-E6D3-22D4-A14D-D581B30D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5B007A3-2561-5CF3-276D-CACC0D43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FEC296F-CD51-E8F0-73C5-B17BC5673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3E43-EFA6-B04E-8B38-503883E85608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2313298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AFD0DB3-459F-8DE4-298D-24155D903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075B430-85C3-8A0E-2F8C-D72319DA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B2A3125-FD48-889B-86C5-4C2A6C2ED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04F8-F3E7-E549-B2A1-0EA8423C5E94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233769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/>
          <a:lstStyle>
            <a:lvl1pPr>
              <a:defRPr sz="2800" b="1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DBE9B8-89C2-77E8-13D4-91C43C60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440BFC-0888-588E-7CA3-C7F8EEF6A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696D63-C268-302B-193B-60D13030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C12DA-B2AE-B940-A987-9450CF15EC76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418422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49967C-DAD4-D936-5857-683C5F896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52CE8B-8C36-E834-EBB6-6CF963F0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6847F2-1DE9-3747-FB54-8B82E2B8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15ADB-71F5-1848-8F4C-21985A54A5D3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620829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CB6F3BD-FFDE-C716-1A03-34D6E646F79E}"/>
              </a:ext>
            </a:extLst>
          </p:cNvPr>
          <p:cNvSpPr/>
          <p:nvPr/>
        </p:nvSpPr>
        <p:spPr>
          <a:xfrm>
            <a:off x="0" y="5105400"/>
            <a:ext cx="8418513" cy="175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/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2F3E60F-D5C3-3B2E-6CAF-6B293E48B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9CA126B-8F00-156B-E0B3-4BF6EBE98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B215F2E-C963-3987-E960-A823803B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884D-A306-E24C-B1DB-E5E5606CD41F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690374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45AB6-59B5-A12E-2940-C9DBFAC4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5981F-CE00-A987-A67B-08D8C48C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84E64-3EC4-73B1-1793-DFAF4FC18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FC201-DA3A-7E47-B734-EB9A8552A217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1554236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0C91A-780D-A6F9-3C93-06EB0A75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8A608-C4E6-2076-5332-AECECDDC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0143-B342-25B4-304E-A3E838BB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6FA3A-E32A-BF48-A111-91284D4009F0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400390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F921EC-4EBB-4BD6-1218-21C12323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9F47EF-8330-E433-B384-D5A116D4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A75E5-EC39-ED66-F56F-2C3CDBDC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8E9D0-2B36-4740-AD23-2947F26AD964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97588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2ED09737-45D0-DE18-A152-675D9BA2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0032D9F6-212F-6DD7-112A-5A5C24CA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185F9342-3EBE-46B6-9DFD-21EC434D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54F5A-85FD-114A-B07F-76BB7D3D9004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117674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AB3E6A4C-EE56-F9EC-8717-E6210AF8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0C31262D-BFEB-9EB1-E01A-9D631D8D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48D4986B-185C-244E-C1B7-682B3FBF3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666DE-2AAA-464D-8463-506126820210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107723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D1132C95-A84B-E9C5-9494-F0B45084F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2E2490D-D159-BCAE-C0DF-0EF8E6F8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376DC76C-936A-5081-D3EA-B41ED94F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D4E9-8A61-A942-8EE9-B4C964DC22AE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324919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B8201FEC-9FDB-4A8E-13D5-F3F5C16A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0BEACDAA-BE92-12DE-F710-C459EED2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A95DBCD8-E36F-8A44-1734-FF535B54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6E21-3ECF-0B45-B12E-5F2ACAD50A1D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334202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6290CFE6-1D70-12AD-A830-9E72FB027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9EB78A20-A36A-1590-0E57-94724C9D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A3975BCD-C248-6488-1A31-EB418F820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B400D-A87F-DB47-B109-883ED006EA06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230813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3C25144D-B040-F2A8-1AE6-CE230BB8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47761DCE-E325-199D-5C86-7D4E95A0B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F97935D-61F4-9264-6982-353F1E47F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03A85-9137-414D-8429-B20FBC63CA51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  <p:extLst>
      <p:ext uri="{BB962C8B-B14F-4D97-AF65-F5344CB8AC3E}">
        <p14:creationId xmlns:p14="http://schemas.microsoft.com/office/powerpoint/2010/main" val="79276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F86E7FFE-E760-3C50-51A1-B5D11AA6C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  <a:endParaRPr lang="en-GB" altLang="en-US"/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C0E41D8D-FA7B-48B2-4F18-C21441136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n-GB" alt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E66C4E-CBC8-DD89-5597-36D52CD41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86A97-CAAA-5C7D-4797-F00E1DE05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DE865-66FD-115C-2A2A-D13D56C11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761F1A-A0B5-7941-94C9-24F30DF89F07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9EB4B-D420-BBA8-FFDD-69AC0BB26417}"/>
              </a:ext>
            </a:extLst>
          </p:cNvPr>
          <p:cNvSpPr/>
          <p:nvPr/>
        </p:nvSpPr>
        <p:spPr>
          <a:xfrm>
            <a:off x="8418513" y="0"/>
            <a:ext cx="7318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ECC0AB-84B7-6631-0ED6-1B365FB74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150" y="365125"/>
            <a:ext cx="726916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8DC43-6A8B-F310-1E75-982CFBD45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6150" y="1828800"/>
            <a:ext cx="64468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707FD-9A90-85D4-38C3-5008C7CD6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7831138" y="1044575"/>
            <a:ext cx="19050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b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70283-8F8D-D636-D226-255202865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6992938" y="4092575"/>
            <a:ext cx="35814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C29EA-2BAA-7D18-8D6B-7897C7EFD5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40738" y="6172200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BEACD5A-7092-7045-8571-754B4DBB7FA7}" type="slidenum">
              <a:rPr lang="nl-NL" altLang="es-ES"/>
              <a:pPr>
                <a:defRPr/>
              </a:pPr>
              <a:t>‹Nº›</a:t>
            </a:fld>
            <a:endParaRPr lang="nl-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17" r:id="rId2"/>
    <p:sldLayoutId id="2147484226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7" r:id="rId9"/>
    <p:sldLayoutId id="2147484223" r:id="rId10"/>
    <p:sldLayoutId id="214748422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kern="1200" spc="-7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9pPr>
    </p:titleStyle>
    <p:bodyStyle>
      <a:lvl1pPr marL="182563" indent="-182563" algn="l" rtl="0" eaLnBrk="0" fontAlgn="base" hangingPunct="0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000" kern="1200" spc="1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2" charset="2"/>
        <a:buChar char="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2" charset="2"/>
        <a:buChar char="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2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2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EA3B8F88-6419-34A7-AB53-A8B0B217E6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 dirty="0">
              <a:latin typeface="Arial" panose="020B0604020202020204" pitchFamily="34" charset="0"/>
            </a:endParaRPr>
          </a:p>
        </p:txBody>
      </p:sp>
      <p:sp>
        <p:nvSpPr>
          <p:cNvPr id="27651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8E533E91-5223-4E60-2EC1-A02C20D760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 dirty="0">
              <a:latin typeface="Arial" panose="020B0604020202020204" pitchFamily="34" charset="0"/>
            </a:endParaRPr>
          </a:p>
        </p:txBody>
      </p:sp>
      <p:sp>
        <p:nvSpPr>
          <p:cNvPr id="27652" name="7 Rectángulo">
            <a:extLst>
              <a:ext uri="{FF2B5EF4-FFF2-40B4-BE49-F238E27FC236}">
                <a16:creationId xmlns:a16="http://schemas.microsoft.com/office/drawing/2014/main" id="{472EA91C-4C38-D966-74C2-738CFF32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2" y="937022"/>
            <a:ext cx="7127875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l-BE" altLang="es-ES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STUDY ON THE FREE MOVEMENT OF PUBLIC DOCUMENTS IN THE EU LR</a:t>
            </a:r>
          </a:p>
          <a:p>
            <a:pPr algn="ctr" eaLnBrk="1" hangingPunct="1"/>
            <a:endParaRPr lang="nl-BE" altLang="es-ES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CONCLUSIONS AND SUGGESTIONS</a:t>
            </a:r>
          </a:p>
          <a:p>
            <a:pPr algn="ctr" eaLnBrk="1" hangingPunct="1"/>
            <a:endParaRPr lang="nl-BE" altLang="es-ES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1400" b="1" dirty="0">
                <a:solidFill>
                  <a:srgbClr val="002060"/>
                </a:solidFill>
                <a:latin typeface="Arial" panose="020B0604020202020204" pitchFamily="34" charset="0"/>
              </a:rPr>
              <a:t>November 24th, 2022</a:t>
            </a: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</p:txBody>
      </p:sp>
      <p:pic>
        <p:nvPicPr>
          <p:cNvPr id="27653" name="Imagen 4" descr="Logotipo&#10;&#10;Descripción generada automáticamente">
            <a:extLst>
              <a:ext uri="{FF2B5EF4-FFF2-40B4-BE49-F238E27FC236}">
                <a16:creationId xmlns:a16="http://schemas.microsoft.com/office/drawing/2014/main" id="{A45D6976-F152-F02E-0E61-B53E062BE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5238750"/>
            <a:ext cx="1947862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Imagen 6" descr="Icono&#10;&#10;Descripción generada automáticamente">
            <a:extLst>
              <a:ext uri="{FF2B5EF4-FFF2-40B4-BE49-F238E27FC236}">
                <a16:creationId xmlns:a16="http://schemas.microsoft.com/office/drawing/2014/main" id="{73F637A8-ACDB-0E26-94B9-D72F2B223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6925"/>
            <a:ext cx="27368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C5C9F96-9948-7ECF-7F5A-3FFB06045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D5EDFE5B-9414-D153-1DB2-7EC39FDF35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9AEA797-9EEA-BB3F-0D04-A4A2ECFEA0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9700" name="Picture 12" descr="http://www.dwcc.eu/EU%20Flag.jpg">
            <a:extLst>
              <a:ext uri="{FF2B5EF4-FFF2-40B4-BE49-F238E27FC236}">
                <a16:creationId xmlns:a16="http://schemas.microsoft.com/office/drawing/2014/main" id="{BDCDB6BE-F131-7825-5A28-2CF146729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09575"/>
            <a:ext cx="11191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2">
            <a:extLst>
              <a:ext uri="{FF2B5EF4-FFF2-40B4-BE49-F238E27FC236}">
                <a16:creationId xmlns:a16="http://schemas.microsoft.com/office/drawing/2014/main" id="{7F5C96AA-B407-967D-EF21-104BF7200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354013"/>
            <a:ext cx="16748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Imagen 7">
            <a:extLst>
              <a:ext uri="{FF2B5EF4-FFF2-40B4-BE49-F238E27FC236}">
                <a16:creationId xmlns:a16="http://schemas.microsoft.com/office/drawing/2014/main" id="{2D7B3E3B-34BC-AC69-82B8-B5C9E61C6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3713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7 Rectángulo">
            <a:extLst>
              <a:ext uri="{FF2B5EF4-FFF2-40B4-BE49-F238E27FC236}">
                <a16:creationId xmlns:a16="http://schemas.microsoft.com/office/drawing/2014/main" id="{3706E066-BDB3-643C-8E9C-7CF8864FD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990" y="1484784"/>
            <a:ext cx="6480175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2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200" b="1" dirty="0">
                <a:solidFill>
                  <a:srgbClr val="002060"/>
                </a:solidFill>
                <a:latin typeface="Arial" panose="020B0604020202020204" pitchFamily="34" charset="0"/>
              </a:rPr>
              <a:t>SUGESTIONS</a:t>
            </a: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Implication in monitoring by EU auhorities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Study the convenience of general rule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Study of measures to avoid doble documentation specially those caused by digital transformation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Study of convenience of introducing mutual recogniton in transactions other than those already existing</a:t>
            </a: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867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C45763B1-AB22-70CA-C466-531BD36187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 dirty="0">
              <a:latin typeface="Arial" panose="020B0604020202020204" pitchFamily="34" charset="0"/>
            </a:endParaRPr>
          </a:p>
        </p:txBody>
      </p:sp>
      <p:sp>
        <p:nvSpPr>
          <p:cNvPr id="46082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1F9DB89E-8FAE-183C-7E87-624F300394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 dirty="0">
              <a:latin typeface="Arial" panose="020B0604020202020204" pitchFamily="34" charset="0"/>
            </a:endParaRPr>
          </a:p>
        </p:txBody>
      </p:sp>
      <p:sp>
        <p:nvSpPr>
          <p:cNvPr id="46083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082BD30A-9EEC-FDCD-72E4-DE6EFF9487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 dirty="0">
              <a:latin typeface="Arial" panose="020B0604020202020204" pitchFamily="34" charset="0"/>
            </a:endParaRPr>
          </a:p>
        </p:txBody>
      </p:sp>
      <p:pic>
        <p:nvPicPr>
          <p:cNvPr id="46084" name="Picture 12" descr="http://www.dwcc.eu/EU%20Flag.jpg">
            <a:extLst>
              <a:ext uri="{FF2B5EF4-FFF2-40B4-BE49-F238E27FC236}">
                <a16:creationId xmlns:a16="http://schemas.microsoft.com/office/drawing/2014/main" id="{04BF18D1-2274-121A-3052-CA5E17008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938588"/>
            <a:ext cx="122237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2">
            <a:extLst>
              <a:ext uri="{FF2B5EF4-FFF2-40B4-BE49-F238E27FC236}">
                <a16:creationId xmlns:a16="http://schemas.microsoft.com/office/drawing/2014/main" id="{58851545-F1DE-9159-349F-EA94EE551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17538"/>
            <a:ext cx="18192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7 Rectángulo">
            <a:extLst>
              <a:ext uri="{FF2B5EF4-FFF2-40B4-BE49-F238E27FC236}">
                <a16:creationId xmlns:a16="http://schemas.microsoft.com/office/drawing/2014/main" id="{B585851D-60D8-1DA5-853D-830EFC1B9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617538"/>
            <a:ext cx="7127875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l-BE" altLang="es-E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THANK  YOU !!!!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46087" name="Imagen 7">
            <a:extLst>
              <a:ext uri="{FF2B5EF4-FFF2-40B4-BE49-F238E27FC236}">
                <a16:creationId xmlns:a16="http://schemas.microsoft.com/office/drawing/2014/main" id="{243070F1-77AE-C9F0-1B3C-1F263B265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04850"/>
            <a:ext cx="238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8" name="CuadroTexto 1">
            <a:extLst>
              <a:ext uri="{FF2B5EF4-FFF2-40B4-BE49-F238E27FC236}">
                <a16:creationId xmlns:a16="http://schemas.microsoft.com/office/drawing/2014/main" id="{9496C644-A46D-BB2D-81C8-0DBA8C186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805488"/>
            <a:ext cx="2592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ES" altLang="en-US" dirty="0">
                <a:solidFill>
                  <a:srgbClr val="002060"/>
                </a:solidFill>
                <a:latin typeface="Arial" panose="020B0604020202020204" pitchFamily="34" charset="0"/>
              </a:rPr>
              <a:t>Fernando de la Puente</a:t>
            </a:r>
          </a:p>
          <a:p>
            <a:pPr eaLnBrk="1" hangingPunct="1"/>
            <a:r>
              <a:rPr lang="es-ES" altLang="en-US" dirty="0">
                <a:solidFill>
                  <a:srgbClr val="002060"/>
                </a:solidFill>
                <a:latin typeface="Arial" panose="020B0604020202020204" pitchFamily="34" charset="0"/>
              </a:rPr>
              <a:t>Land Registrar, </a:t>
            </a:r>
            <a:r>
              <a:rPr lang="es-ES" altLang="en-US" dirty="0" err="1">
                <a:solidFill>
                  <a:srgbClr val="002060"/>
                </a:solidFill>
                <a:latin typeface="Arial" panose="020B0604020202020204" pitchFamily="34" charset="0"/>
              </a:rPr>
              <a:t>Spain</a:t>
            </a:r>
            <a:endParaRPr lang="en-GB" altLang="en-US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DD70BFD8-40B5-0169-F113-196D056249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 dirty="0">
              <a:latin typeface="Arial" panose="020B0604020202020204" pitchFamily="34" charset="0"/>
            </a:endParaRPr>
          </a:p>
        </p:txBody>
      </p:sp>
      <p:sp>
        <p:nvSpPr>
          <p:cNvPr id="33794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8B90639E-31E2-1105-33EC-B23BDE0E20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 dirty="0">
              <a:latin typeface="Arial" panose="020B0604020202020204" pitchFamily="34" charset="0"/>
            </a:endParaRPr>
          </a:p>
        </p:txBody>
      </p:sp>
      <p:sp>
        <p:nvSpPr>
          <p:cNvPr id="33795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59483DE-6DB4-4301-04EE-3304E8DFFE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 dirty="0">
              <a:latin typeface="Arial" panose="020B0604020202020204" pitchFamily="34" charset="0"/>
            </a:endParaRPr>
          </a:p>
        </p:txBody>
      </p:sp>
      <p:pic>
        <p:nvPicPr>
          <p:cNvPr id="33796" name="Picture 12" descr="http://www.dwcc.eu/EU%20Flag.jpg">
            <a:extLst>
              <a:ext uri="{FF2B5EF4-FFF2-40B4-BE49-F238E27FC236}">
                <a16:creationId xmlns:a16="http://schemas.microsoft.com/office/drawing/2014/main" id="{DF647FD4-83C4-D688-0EEA-A190EC57C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530225"/>
            <a:ext cx="1079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2">
            <a:extLst>
              <a:ext uri="{FF2B5EF4-FFF2-40B4-BE49-F238E27FC236}">
                <a16:creationId xmlns:a16="http://schemas.microsoft.com/office/drawing/2014/main" id="{F09E54B3-F995-CF0F-C3A2-F81FBEA1B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8" y="382588"/>
            <a:ext cx="1624012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7 Rectángulo">
            <a:extLst>
              <a:ext uri="{FF2B5EF4-FFF2-40B4-BE49-F238E27FC236}">
                <a16:creationId xmlns:a16="http://schemas.microsoft.com/office/drawing/2014/main" id="{0EE97623-3D9C-9CB4-C6E3-F3D9215E1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484313"/>
            <a:ext cx="712787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 THE TREATIES AND THE PRINCIPLE OF MUTUAL RECOGNITION</a:t>
            </a:r>
          </a:p>
          <a:p>
            <a:pPr algn="ctr" eaLnBrk="1" hangingPunct="1"/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1166813" indent="-36036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The internal market</a:t>
            </a:r>
          </a:p>
          <a:p>
            <a:pPr marL="1166813" indent="-36036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Facilitate transactions</a:t>
            </a:r>
          </a:p>
          <a:p>
            <a:pPr marL="1166813" indent="-36036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Avoid unnecesary expenses</a:t>
            </a:r>
          </a:p>
          <a:p>
            <a:pPr marL="1166813" indent="-36036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Avoid burocratic and non burocratic burdens</a:t>
            </a:r>
          </a:p>
          <a:p>
            <a:pPr eaLnBrk="1" hangingPunct="1">
              <a:lnSpc>
                <a:spcPct val="150000"/>
              </a:lnSpc>
            </a:pPr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>
              <a:buFont typeface="Wingdings 2" pitchFamily="2" charset="2"/>
              <a:buNone/>
            </a:pPr>
            <a:endParaRPr lang="nl-BE" altLang="es-ES" dirty="0">
              <a:latin typeface="Arial" panose="020B0604020202020204" pitchFamily="34" charset="0"/>
            </a:endParaRPr>
          </a:p>
        </p:txBody>
      </p:sp>
      <p:pic>
        <p:nvPicPr>
          <p:cNvPr id="33799" name="Imagen 7">
            <a:extLst>
              <a:ext uri="{FF2B5EF4-FFF2-40B4-BE49-F238E27FC236}">
                <a16:creationId xmlns:a16="http://schemas.microsoft.com/office/drawing/2014/main" id="{DDF4E8E1-B0B0-FFB9-A516-B9F90B706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30225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0FC3706F-900A-8E4B-8637-B48E22AEAB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 dirty="0">
              <a:latin typeface="Arial" panose="020B0604020202020204" pitchFamily="34" charset="0"/>
            </a:endParaRPr>
          </a:p>
        </p:txBody>
      </p:sp>
      <p:sp>
        <p:nvSpPr>
          <p:cNvPr id="37890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0C7D0681-4748-DED8-602A-F9B272DE20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 dirty="0">
              <a:latin typeface="Arial" panose="020B0604020202020204" pitchFamily="34" charset="0"/>
            </a:endParaRPr>
          </a:p>
        </p:txBody>
      </p:sp>
      <p:sp>
        <p:nvSpPr>
          <p:cNvPr id="37891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32358966-21BE-64A0-B1B2-747B2ED479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 dirty="0">
              <a:latin typeface="Arial" panose="020B0604020202020204" pitchFamily="34" charset="0"/>
            </a:endParaRPr>
          </a:p>
        </p:txBody>
      </p:sp>
      <p:pic>
        <p:nvPicPr>
          <p:cNvPr id="37892" name="Picture 12" descr="http://www.dwcc.eu/EU%20Flag.jpg">
            <a:extLst>
              <a:ext uri="{FF2B5EF4-FFF2-40B4-BE49-F238E27FC236}">
                <a16:creationId xmlns:a16="http://schemas.microsoft.com/office/drawing/2014/main" id="{49F27A0A-8F29-1474-F139-9DC2B8139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12750"/>
            <a:ext cx="10414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2">
            <a:extLst>
              <a:ext uri="{FF2B5EF4-FFF2-40B4-BE49-F238E27FC236}">
                <a16:creationId xmlns:a16="http://schemas.microsoft.com/office/drawing/2014/main" id="{22A3C070-1B76-018B-71A5-5DDA9537B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5288"/>
            <a:ext cx="18859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7 Rectángulo">
            <a:extLst>
              <a:ext uri="{FF2B5EF4-FFF2-40B4-BE49-F238E27FC236}">
                <a16:creationId xmlns:a16="http://schemas.microsoft.com/office/drawing/2014/main" id="{96B7980C-4BE0-AD64-11D1-6562577D7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267999"/>
            <a:ext cx="7127875" cy="31700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THE EUROPEAN </a:t>
            </a:r>
            <a:r>
              <a:rPr lang="en-US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AUTHORITIES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indent="722313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1º </a:t>
            </a:r>
            <a:r>
              <a:rPr lang="en-US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Limited action, no general regulation</a:t>
            </a:r>
          </a:p>
          <a:p>
            <a:pPr indent="722313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indent="722313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2º Limited scope, limited topics</a:t>
            </a:r>
          </a:p>
          <a:p>
            <a:pPr indent="722313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indent="722313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3º No monitoring</a:t>
            </a:r>
          </a:p>
          <a:p>
            <a:pPr indent="722313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1071563" indent="-34925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4º No free movement of non judicial documents in   European LR</a:t>
            </a:r>
          </a:p>
        </p:txBody>
      </p:sp>
      <p:pic>
        <p:nvPicPr>
          <p:cNvPr id="37895" name="Imagen 7">
            <a:extLst>
              <a:ext uri="{FF2B5EF4-FFF2-40B4-BE49-F238E27FC236}">
                <a16:creationId xmlns:a16="http://schemas.microsoft.com/office/drawing/2014/main" id="{5D75AD01-3D3A-7657-EF16-0451215FD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28638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C5C9F96-9948-7ECF-7F5A-3FFB06045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D5EDFE5B-9414-D153-1DB2-7EC39FDF35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9AEA797-9EEA-BB3F-0D04-A4A2ECFEA0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9700" name="Picture 12" descr="http://www.dwcc.eu/EU%20Flag.jpg">
            <a:extLst>
              <a:ext uri="{FF2B5EF4-FFF2-40B4-BE49-F238E27FC236}">
                <a16:creationId xmlns:a16="http://schemas.microsoft.com/office/drawing/2014/main" id="{BDCDB6BE-F131-7825-5A28-2CF146729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09575"/>
            <a:ext cx="11191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2">
            <a:extLst>
              <a:ext uri="{FF2B5EF4-FFF2-40B4-BE49-F238E27FC236}">
                <a16:creationId xmlns:a16="http://schemas.microsoft.com/office/drawing/2014/main" id="{7F5C96AA-B407-967D-EF21-104BF7200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354013"/>
            <a:ext cx="16748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Imagen 7">
            <a:extLst>
              <a:ext uri="{FF2B5EF4-FFF2-40B4-BE49-F238E27FC236}">
                <a16:creationId xmlns:a16="http://schemas.microsoft.com/office/drawing/2014/main" id="{2D7B3E3B-34BC-AC69-82B8-B5C9E61C6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3713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7 Rectángulo">
            <a:extLst>
              <a:ext uri="{FF2B5EF4-FFF2-40B4-BE49-F238E27FC236}">
                <a16:creationId xmlns:a16="http://schemas.microsoft.com/office/drawing/2014/main" id="{3706E066-BDB3-643C-8E9C-7CF8864FD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650" y="1989138"/>
            <a:ext cx="6480175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LIMITED ACTION:</a:t>
            </a: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No general regulation developing the principle:</a:t>
            </a: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Art 36.1 Brussels I: </a:t>
            </a:r>
            <a:r>
              <a:rPr lang="nl-BE" altLang="es-ES" sz="2000" i="1" dirty="0">
                <a:solidFill>
                  <a:srgbClr val="002060"/>
                </a:solidFill>
                <a:latin typeface="Arial" panose="020B0604020202020204" pitchFamily="34" charset="0"/>
              </a:rPr>
              <a:t>«1. A judgment given in a Member State shall be recognised in the other Member States without any special procedure being required.»</a:t>
            </a: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	</a:t>
            </a: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C5C9F96-9948-7ECF-7F5A-3FFB06045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D5EDFE5B-9414-D153-1DB2-7EC39FDF35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9AEA797-9EEA-BB3F-0D04-A4A2ECFEA0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9700" name="Picture 12" descr="http://www.dwcc.eu/EU%20Flag.jpg">
            <a:extLst>
              <a:ext uri="{FF2B5EF4-FFF2-40B4-BE49-F238E27FC236}">
                <a16:creationId xmlns:a16="http://schemas.microsoft.com/office/drawing/2014/main" id="{BDCDB6BE-F131-7825-5A28-2CF146729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09575"/>
            <a:ext cx="11191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2">
            <a:extLst>
              <a:ext uri="{FF2B5EF4-FFF2-40B4-BE49-F238E27FC236}">
                <a16:creationId xmlns:a16="http://schemas.microsoft.com/office/drawing/2014/main" id="{7F5C96AA-B407-967D-EF21-104BF7200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354013"/>
            <a:ext cx="16748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Imagen 7">
            <a:extLst>
              <a:ext uri="{FF2B5EF4-FFF2-40B4-BE49-F238E27FC236}">
                <a16:creationId xmlns:a16="http://schemas.microsoft.com/office/drawing/2014/main" id="{2D7B3E3B-34BC-AC69-82B8-B5C9E61C6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3713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7 Rectángulo">
            <a:extLst>
              <a:ext uri="{FF2B5EF4-FFF2-40B4-BE49-F238E27FC236}">
                <a16:creationId xmlns:a16="http://schemas.microsoft.com/office/drawing/2014/main" id="{3706E066-BDB3-643C-8E9C-7CF8864FD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650" y="1989138"/>
            <a:ext cx="6480175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LIMITED ACTION II:</a:t>
            </a: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Consequences:</a:t>
            </a:r>
          </a:p>
          <a:p>
            <a:pPr eaLnBrk="1" hangingPunct="1"/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22313" indent="-96838" eaLnBrk="1" hangingPunct="1"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	Internal Law determines recognition. </a:t>
            </a:r>
          </a:p>
          <a:p>
            <a:pPr marL="722313" indent="-96838" eaLnBrk="1" hangingPunct="1">
              <a:buFont typeface="Wingdings" panose="05000000000000000000" pitchFamily="2" charset="2"/>
              <a:buChar char="§"/>
            </a:pPr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22313" indent="-96838" eaLnBrk="1" hangingPunct="1"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	As many regimes as ME</a:t>
            </a:r>
          </a:p>
          <a:p>
            <a:pPr marL="722313" indent="-96838" eaLnBrk="1" hangingPunct="1">
              <a:buFont typeface="Wingdings" panose="05000000000000000000" pitchFamily="2" charset="2"/>
              <a:buChar char="§"/>
            </a:pPr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22313" indent="-96838" eaLnBrk="1" hangingPunct="1"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	Non EU policy</a:t>
            </a: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	</a:t>
            </a: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90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C5C9F96-9948-7ECF-7F5A-3FFB06045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D5EDFE5B-9414-D153-1DB2-7EC39FDF35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9AEA797-9EEA-BB3F-0D04-A4A2ECFEA0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9700" name="Picture 12" descr="http://www.dwcc.eu/EU%20Flag.jpg">
            <a:extLst>
              <a:ext uri="{FF2B5EF4-FFF2-40B4-BE49-F238E27FC236}">
                <a16:creationId xmlns:a16="http://schemas.microsoft.com/office/drawing/2014/main" id="{BDCDB6BE-F131-7825-5A28-2CF146729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09575"/>
            <a:ext cx="11191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2">
            <a:extLst>
              <a:ext uri="{FF2B5EF4-FFF2-40B4-BE49-F238E27FC236}">
                <a16:creationId xmlns:a16="http://schemas.microsoft.com/office/drawing/2014/main" id="{7F5C96AA-B407-967D-EF21-104BF7200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354013"/>
            <a:ext cx="16748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Imagen 7">
            <a:extLst>
              <a:ext uri="{FF2B5EF4-FFF2-40B4-BE49-F238E27FC236}">
                <a16:creationId xmlns:a16="http://schemas.microsoft.com/office/drawing/2014/main" id="{2D7B3E3B-34BC-AC69-82B8-B5C9E61C6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3713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7 Rectángulo">
            <a:extLst>
              <a:ext uri="{FF2B5EF4-FFF2-40B4-BE49-F238E27FC236}">
                <a16:creationId xmlns:a16="http://schemas.microsoft.com/office/drawing/2014/main" id="{3706E066-BDB3-643C-8E9C-7CF8864FD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842" y="1916832"/>
            <a:ext cx="6480175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LIMITED SCOPE:</a:t>
            </a:r>
          </a:p>
          <a:p>
            <a:pPr algn="ctr" eaLnBrk="1" hangingPunct="1"/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Only subjects forseen in the Regulations:</a:t>
            </a:r>
          </a:p>
          <a:p>
            <a:pPr eaLnBrk="1" hangingPunct="1"/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42900" indent="198438" eaLnBrk="1" hangingPunct="1"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	Regulation  2016/1103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42900" indent="17463" eaLnBrk="1" hangingPunct="1"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	Regulation  2016/1104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901700" indent="-541338" eaLnBrk="1" hangingPunct="1"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	Regulation 650/2012: the ECS as a special case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42900" indent="282575" eaLnBrk="1" hangingPunct="1">
              <a:buFont typeface="Wingdings" panose="05000000000000000000" pitchFamily="2" charset="2"/>
              <a:buChar char="§"/>
            </a:pPr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9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C5C9F96-9948-7ECF-7F5A-3FFB06045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D5EDFE5B-9414-D153-1DB2-7EC39FDF35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9AEA797-9EEA-BB3F-0D04-A4A2ECFEA0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9700" name="Picture 12" descr="http://www.dwcc.eu/EU%20Flag.jpg">
            <a:extLst>
              <a:ext uri="{FF2B5EF4-FFF2-40B4-BE49-F238E27FC236}">
                <a16:creationId xmlns:a16="http://schemas.microsoft.com/office/drawing/2014/main" id="{BDCDB6BE-F131-7825-5A28-2CF146729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09575"/>
            <a:ext cx="11191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2">
            <a:extLst>
              <a:ext uri="{FF2B5EF4-FFF2-40B4-BE49-F238E27FC236}">
                <a16:creationId xmlns:a16="http://schemas.microsoft.com/office/drawing/2014/main" id="{7F5C96AA-B407-967D-EF21-104BF7200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354013"/>
            <a:ext cx="16748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Imagen 7">
            <a:extLst>
              <a:ext uri="{FF2B5EF4-FFF2-40B4-BE49-F238E27FC236}">
                <a16:creationId xmlns:a16="http://schemas.microsoft.com/office/drawing/2014/main" id="{2D7B3E3B-34BC-AC69-82B8-B5C9E61C6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3713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7 Rectángulo">
            <a:extLst>
              <a:ext uri="{FF2B5EF4-FFF2-40B4-BE49-F238E27FC236}">
                <a16:creationId xmlns:a16="http://schemas.microsoft.com/office/drawing/2014/main" id="{3706E066-BDB3-643C-8E9C-7CF8864FD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650" y="1989138"/>
            <a:ext cx="6480175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LIMITED SCOPE II:</a:t>
            </a: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The 2016/1191 Regulation: language, legalitation and authenticity</a:t>
            </a:r>
          </a:p>
          <a:p>
            <a:pPr algn="ctr"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BUT</a:t>
            </a:r>
          </a:p>
          <a:p>
            <a:pPr algn="ctr" eaLnBrk="1" hangingPunct="1"/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Very limited scope and very difficult extention to LR (not based in predetermined forms)</a:t>
            </a:r>
          </a:p>
          <a:p>
            <a:pPr eaLnBrk="1" hangingPunct="1"/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	</a:t>
            </a: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72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C5C9F96-9948-7ECF-7F5A-3FFB06045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D5EDFE5B-9414-D153-1DB2-7EC39FDF35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9AEA797-9EEA-BB3F-0D04-A4A2ECFEA0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9700" name="Picture 12" descr="http://www.dwcc.eu/EU%20Flag.jpg">
            <a:extLst>
              <a:ext uri="{FF2B5EF4-FFF2-40B4-BE49-F238E27FC236}">
                <a16:creationId xmlns:a16="http://schemas.microsoft.com/office/drawing/2014/main" id="{BDCDB6BE-F131-7825-5A28-2CF146729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09575"/>
            <a:ext cx="11191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2">
            <a:extLst>
              <a:ext uri="{FF2B5EF4-FFF2-40B4-BE49-F238E27FC236}">
                <a16:creationId xmlns:a16="http://schemas.microsoft.com/office/drawing/2014/main" id="{7F5C96AA-B407-967D-EF21-104BF7200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354013"/>
            <a:ext cx="16748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Imagen 7">
            <a:extLst>
              <a:ext uri="{FF2B5EF4-FFF2-40B4-BE49-F238E27FC236}">
                <a16:creationId xmlns:a16="http://schemas.microsoft.com/office/drawing/2014/main" id="{2D7B3E3B-34BC-AC69-82B8-B5C9E61C6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3713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7 Rectángulo">
            <a:extLst>
              <a:ext uri="{FF2B5EF4-FFF2-40B4-BE49-F238E27FC236}">
                <a16:creationId xmlns:a16="http://schemas.microsoft.com/office/drawing/2014/main" id="{3706E066-BDB3-643C-8E9C-7CF8864FD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650" y="1989138"/>
            <a:ext cx="6480175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NO EU MONITORING:</a:t>
            </a: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No EU official network</a:t>
            </a:r>
          </a:p>
          <a:p>
            <a:pPr algn="ctr" eaLnBrk="1" hangingPunct="1"/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The job is done by ELRA</a:t>
            </a:r>
          </a:p>
          <a:p>
            <a:pPr eaLnBrk="1" hangingPunct="1"/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	BUT</a:t>
            </a:r>
          </a:p>
          <a:p>
            <a:pPr algn="ctr" eaLnBrk="1" hangingPunct="1"/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No input from EU…</a:t>
            </a: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	</a:t>
            </a: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647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C5C9F96-9948-7ECF-7F5A-3FFB06045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D5EDFE5B-9414-D153-1DB2-7EC39FDF35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9AEA797-9EEA-BB3F-0D04-A4A2ECFEA0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9700" name="Picture 12" descr="http://www.dwcc.eu/EU%20Flag.jpg">
            <a:extLst>
              <a:ext uri="{FF2B5EF4-FFF2-40B4-BE49-F238E27FC236}">
                <a16:creationId xmlns:a16="http://schemas.microsoft.com/office/drawing/2014/main" id="{BDCDB6BE-F131-7825-5A28-2CF146729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09575"/>
            <a:ext cx="11191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2">
            <a:extLst>
              <a:ext uri="{FF2B5EF4-FFF2-40B4-BE49-F238E27FC236}">
                <a16:creationId xmlns:a16="http://schemas.microsoft.com/office/drawing/2014/main" id="{7F5C96AA-B407-967D-EF21-104BF7200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354013"/>
            <a:ext cx="16748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Imagen 7">
            <a:extLst>
              <a:ext uri="{FF2B5EF4-FFF2-40B4-BE49-F238E27FC236}">
                <a16:creationId xmlns:a16="http://schemas.microsoft.com/office/drawing/2014/main" id="{2D7B3E3B-34BC-AC69-82B8-B5C9E61C6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3713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7 Rectángulo">
            <a:extLst>
              <a:ext uri="{FF2B5EF4-FFF2-40B4-BE49-F238E27FC236}">
                <a16:creationId xmlns:a16="http://schemas.microsoft.com/office/drawing/2014/main" id="{3706E066-BDB3-643C-8E9C-7CF8864FD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650" y="1989138"/>
            <a:ext cx="648017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NO FREE MOVEMENT AROUND EU</a:t>
            </a: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200" b="1" dirty="0">
                <a:solidFill>
                  <a:srgbClr val="002060"/>
                </a:solidFill>
                <a:latin typeface="Arial" panose="020B0604020202020204" pitchFamily="34" charset="0"/>
              </a:rPr>
              <a:t>First:    </a:t>
            </a: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Double documentation, Digital bottlenecks</a:t>
            </a:r>
          </a:p>
          <a:p>
            <a:pPr eaLnBrk="1" hangingPunct="1"/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Second: Dificulty situation:</a:t>
            </a:r>
          </a:p>
          <a:p>
            <a:pPr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	</a:t>
            </a:r>
          </a:p>
          <a:p>
            <a:pPr marL="625475" eaLnBrk="1" hangingPunct="1"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	Internal law for non covered cases</a:t>
            </a:r>
          </a:p>
          <a:p>
            <a:pPr marL="625475" eaLnBrk="1" hangingPunct="1">
              <a:buFont typeface="Wingdings" panose="05000000000000000000" pitchFamily="2" charset="2"/>
              <a:buChar char="§"/>
            </a:pPr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625475" eaLnBrk="1" hangingPunct="1"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	Regulations for covered cases</a:t>
            </a:r>
          </a:p>
          <a:p>
            <a:pPr marL="625475" eaLnBrk="1" hangingPunct="1">
              <a:buFont typeface="Wingdings" panose="05000000000000000000" pitchFamily="2" charset="2"/>
              <a:buChar char="§"/>
            </a:pPr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625475" eaLnBrk="1" hangingPunct="1">
              <a:buFont typeface="Wingdings" panose="05000000000000000000" pitchFamily="2" charset="2"/>
              <a:buChar char="§"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	ECS mandatory acceptance</a:t>
            </a: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77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ist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sta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sta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zul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319104EBA25B44BDCE9A2FB31C6748" ma:contentTypeVersion="16" ma:contentTypeDescription="Crée un document." ma:contentTypeScope="" ma:versionID="a91f3e9e620aca69017c1a7205e0e389">
  <xsd:schema xmlns:xsd="http://www.w3.org/2001/XMLSchema" xmlns:xs="http://www.w3.org/2001/XMLSchema" xmlns:p="http://schemas.microsoft.com/office/2006/metadata/properties" xmlns:ns2="f44f20c0-8dbc-4b5c-9096-fd3e4d0777c4" xmlns:ns3="e66461d7-75a6-4067-a786-bcc092b1a58c" targetNamespace="http://schemas.microsoft.com/office/2006/metadata/properties" ma:root="true" ma:fieldsID="e0d1cccc58cf262b6d426ea3de5c4855" ns2:_="" ns3:_="">
    <xsd:import namespace="f44f20c0-8dbc-4b5c-9096-fd3e4d0777c4"/>
    <xsd:import namespace="e66461d7-75a6-4067-a786-bcc092b1a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f20c0-8dbc-4b5c-9096-fd3e4d077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a94f69d-739d-4ca6-b5bf-1b29db5e72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461d7-75a6-4067-a786-bcc092b1a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b4c49f-9f6b-4214-a675-01a046996ba2}" ma:internalName="TaxCatchAll" ma:showField="CatchAllData" ma:web="e66461d7-75a6-4067-a786-bcc092b1a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6461d7-75a6-4067-a786-bcc092b1a58c" xsi:nil="true"/>
    <lcf76f155ced4ddcb4097134ff3c332f xmlns="f44f20c0-8dbc-4b5c-9096-fd3e4d0777c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9E70B1-1EAC-43A2-A30B-2CB899FB7E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4f20c0-8dbc-4b5c-9096-fd3e4d0777c4"/>
    <ds:schemaRef ds:uri="e66461d7-75a6-4067-a786-bcc092b1a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2D39CB-83A7-44ED-AFBD-ED69DB9D8D3C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f44f20c0-8dbc-4b5c-9096-fd3e4d0777c4"/>
    <ds:schemaRef ds:uri="http://purl.org/dc/dcmitype/"/>
    <ds:schemaRef ds:uri="e66461d7-75a6-4067-a786-bcc092b1a58c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BBE791C-EAF0-4416-BAF2-5F21CE7D8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TM03457515[[fn=Vista]]</Template>
  <TotalTime>18242</TotalTime>
  <Words>311</Words>
  <Application>Microsoft Office PowerPoint</Application>
  <PresentationFormat>Presentación en pantalla (4:3)</PresentationFormat>
  <Paragraphs>141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Schoolbook</vt:lpstr>
      <vt:lpstr>Wingdings</vt:lpstr>
      <vt:lpstr>Wingdings 2</vt:lpstr>
      <vt:lpstr>Tema de Office</vt:lpstr>
      <vt:lpstr>Vista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Kadaster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LouwmW</dc:creator>
  <cp:lastModifiedBy>Alicia Giménez Richart</cp:lastModifiedBy>
  <cp:revision>331</cp:revision>
  <dcterms:created xsi:type="dcterms:W3CDTF">2010-11-18T22:44:27Z</dcterms:created>
  <dcterms:modified xsi:type="dcterms:W3CDTF">2022-11-23T12:28:19Z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0x0101003E319104EBA25B44BDCE9A2FB31C6748</vt:lpwstr>
  </property>
  <property fmtid="{D5CDD505-2E9C-101B-9397-08002B2CF9AE}" pid="3" name="MediaServiceImageTags">
    <vt:lpwstr/>
  </property>
</Properties>
</file>