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8" r:id="rId5"/>
    <p:sldId id="355" r:id="rId6"/>
    <p:sldId id="356" r:id="rId7"/>
    <p:sldId id="357" r:id="rId8"/>
    <p:sldId id="359" r:id="rId9"/>
    <p:sldId id="360" r:id="rId10"/>
    <p:sldId id="361" r:id="rId11"/>
    <p:sldId id="362" r:id="rId12"/>
    <p:sldId id="363" r:id="rId13"/>
    <p:sldId id="3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DC1"/>
    <a:srgbClr val="0356B1"/>
    <a:srgbClr val="006239"/>
    <a:srgbClr val="024EA2"/>
    <a:srgbClr val="024B9C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528" y="60"/>
      </p:cViewPr>
      <p:guideLst>
        <p:guide orient="horz" pos="206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310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95514044874822"/>
          <c:y val="0.12177530951240943"/>
          <c:w val="0.74315702267184747"/>
          <c:h val="0.8377657755304986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95514044874822"/>
          <c:y val="0.12177530951240943"/>
          <c:w val="0.74315702267184747"/>
          <c:h val="0.8377657755304986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D4-466C-81DD-73D04B9F53E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D4-466C-81DD-73D04B9F53E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D4-466C-81DD-73D04B9F53E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D4-466C-81DD-73D04B9F53E9}"/>
              </c:ext>
            </c:extLst>
          </c:dPt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7-4752-B5D0-B2E39E8DA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95514044874822"/>
          <c:y val="0.12177530951240943"/>
          <c:w val="0.74315702267184747"/>
          <c:h val="0.8377657755304986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4AD-49FD-8222-B6537B23DE5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4AD-49FD-8222-B6537B23DE5C}"/>
              </c:ext>
            </c:extLst>
          </c:dPt>
          <c:val>
            <c:numRef>
              <c:f>Sheet1!$A$2:$A$3</c:f>
              <c:numCache>
                <c:formatCode>General</c:formatCode>
                <c:ptCount val="2"/>
                <c:pt idx="0">
                  <c:v>78</c:v>
                </c:pt>
                <c:pt idx="1">
                  <c:v>22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8-14AD-49FD-8222-B6537B23D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8C-4205-AD66-95D1EF1FD32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8C-4205-AD66-95D1EF1FD324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8C-4205-AD66-95D1EF1FD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48C10C-DEEB-40FF-96BF-803D1E282898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8F2925BA-90F1-49C6-BEF2-BF2B070E1E0B}">
      <dgm:prSet/>
      <dgm:spPr/>
      <dgm:t>
        <a:bodyPr/>
        <a:lstStyle/>
        <a:p>
          <a:pPr rtl="0"/>
          <a:r>
            <a:rPr lang="en-US" dirty="0" smtClean="0"/>
            <a:t>Status quo</a:t>
          </a:r>
          <a:endParaRPr lang="fr-BE" dirty="0"/>
        </a:p>
      </dgm:t>
    </dgm:pt>
    <dgm:pt modelId="{E01CEB41-EA91-44C6-A88F-BA6CEBFF9771}" type="parTrans" cxnId="{173CE559-4481-4673-BD15-ABBC86661C79}">
      <dgm:prSet/>
      <dgm:spPr/>
      <dgm:t>
        <a:bodyPr/>
        <a:lstStyle/>
        <a:p>
          <a:endParaRPr lang="en-US"/>
        </a:p>
      </dgm:t>
    </dgm:pt>
    <dgm:pt modelId="{78DBBAA5-4FEA-4B5B-AA86-EDB0E3B3C30B}" type="sibTrans" cxnId="{173CE559-4481-4673-BD15-ABBC86661C79}">
      <dgm:prSet/>
      <dgm:spPr/>
      <dgm:t>
        <a:bodyPr/>
        <a:lstStyle/>
        <a:p>
          <a:endParaRPr lang="en-US"/>
        </a:p>
      </dgm:t>
    </dgm:pt>
    <dgm:pt modelId="{811D5F7C-97C0-4D34-B49F-176582F5F310}">
      <dgm:prSet/>
      <dgm:spPr/>
      <dgm:t>
        <a:bodyPr/>
        <a:lstStyle/>
        <a:p>
          <a:pPr rtl="0"/>
          <a:r>
            <a:rPr lang="en-US" dirty="0" smtClean="0"/>
            <a:t>Make ratification of the 2000 Adults Convention by all MS mandatory</a:t>
          </a:r>
          <a:endParaRPr lang="fr-BE" dirty="0"/>
        </a:p>
      </dgm:t>
    </dgm:pt>
    <dgm:pt modelId="{3706C570-9933-410E-923E-A5FC3F40C075}" type="parTrans" cxnId="{89668D91-DE73-404D-8D98-4D358C5F0C2C}">
      <dgm:prSet/>
      <dgm:spPr/>
      <dgm:t>
        <a:bodyPr/>
        <a:lstStyle/>
        <a:p>
          <a:endParaRPr lang="en-US"/>
        </a:p>
      </dgm:t>
    </dgm:pt>
    <dgm:pt modelId="{6FB3FB0D-9EAB-45CF-8112-05507ADCD872}" type="sibTrans" cxnId="{89668D91-DE73-404D-8D98-4D358C5F0C2C}">
      <dgm:prSet/>
      <dgm:spPr/>
      <dgm:t>
        <a:bodyPr/>
        <a:lstStyle/>
        <a:p>
          <a:endParaRPr lang="en-US"/>
        </a:p>
      </dgm:t>
    </dgm:pt>
    <dgm:pt modelId="{2841AE50-75FB-4765-B4A8-161EB543B610}">
      <dgm:prSet/>
      <dgm:spPr/>
      <dgm:t>
        <a:bodyPr/>
        <a:lstStyle/>
        <a:p>
          <a:pPr rtl="0"/>
          <a:r>
            <a:rPr lang="en-US" dirty="0" smtClean="0"/>
            <a:t>Adopt an EU Regulation</a:t>
          </a:r>
          <a:endParaRPr lang="fr-BE" dirty="0"/>
        </a:p>
      </dgm:t>
    </dgm:pt>
    <dgm:pt modelId="{35BC453E-F5B3-45CE-B331-EC63CC9843DF}" type="parTrans" cxnId="{91FE16B7-662F-4F02-B122-F1334AF45BE4}">
      <dgm:prSet/>
      <dgm:spPr/>
      <dgm:t>
        <a:bodyPr/>
        <a:lstStyle/>
        <a:p>
          <a:endParaRPr lang="en-US"/>
        </a:p>
      </dgm:t>
    </dgm:pt>
    <dgm:pt modelId="{CB73AA42-80CA-47E7-93F0-C1A031707DF5}" type="sibTrans" cxnId="{91FE16B7-662F-4F02-B122-F1334AF45BE4}">
      <dgm:prSet/>
      <dgm:spPr/>
      <dgm:t>
        <a:bodyPr/>
        <a:lstStyle/>
        <a:p>
          <a:endParaRPr lang="en-US"/>
        </a:p>
      </dgm:t>
    </dgm:pt>
    <dgm:pt modelId="{1D86289B-2699-41DD-A4C6-D66D8E4F2407}">
      <dgm:prSet/>
      <dgm:spPr/>
      <dgm:t>
        <a:bodyPr/>
        <a:lstStyle/>
        <a:p>
          <a:pPr rtl="0"/>
          <a:r>
            <a:rPr lang="en-US" dirty="0" smtClean="0">
              <a:solidFill>
                <a:schemeClr val="bg2">
                  <a:lumMod val="25000"/>
                </a:schemeClr>
              </a:solidFill>
            </a:rPr>
            <a:t>Both b) and c)</a:t>
          </a:r>
          <a:endParaRPr lang="fr-BE" dirty="0">
            <a:solidFill>
              <a:schemeClr val="bg2">
                <a:lumMod val="25000"/>
              </a:schemeClr>
            </a:solidFill>
          </a:endParaRPr>
        </a:p>
      </dgm:t>
    </dgm:pt>
    <dgm:pt modelId="{63CD12C3-AFE3-4CBC-9284-FE894A18315D}" type="parTrans" cxnId="{E2E5057D-3D2D-42CE-B9E4-CE3BEC582C5D}">
      <dgm:prSet/>
      <dgm:spPr/>
      <dgm:t>
        <a:bodyPr/>
        <a:lstStyle/>
        <a:p>
          <a:endParaRPr lang="en-US"/>
        </a:p>
      </dgm:t>
    </dgm:pt>
    <dgm:pt modelId="{76489663-BB73-4724-88FA-038532DC6859}" type="sibTrans" cxnId="{E2E5057D-3D2D-42CE-B9E4-CE3BEC582C5D}">
      <dgm:prSet/>
      <dgm:spPr/>
      <dgm:t>
        <a:bodyPr/>
        <a:lstStyle/>
        <a:p>
          <a:endParaRPr lang="en-US"/>
        </a:p>
      </dgm:t>
    </dgm:pt>
    <dgm:pt modelId="{FC680784-540A-4EB1-945C-F3E03703E33A}" type="pres">
      <dgm:prSet presAssocID="{C248C10C-DEEB-40FF-96BF-803D1E282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25538A-AB82-4616-BBD0-5EE8B20A8CDA}" type="pres">
      <dgm:prSet presAssocID="{8F2925BA-90F1-49C6-BEF2-BF2B070E1E0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E18A5-1ABE-4486-944A-B4A2A51884E1}" type="pres">
      <dgm:prSet presAssocID="{78DBBAA5-4FEA-4B5B-AA86-EDB0E3B3C30B}" presName="spacer" presStyleCnt="0"/>
      <dgm:spPr/>
    </dgm:pt>
    <dgm:pt modelId="{A549977C-8804-4158-BE14-0287729B7D45}" type="pres">
      <dgm:prSet presAssocID="{811D5F7C-97C0-4D34-B49F-176582F5F310}" presName="parentText" presStyleLbl="node1" presStyleIdx="1" presStyleCnt="4" custLinFactNeighborY="2264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99DDC-551E-4C1F-B3F9-709D383F2536}" type="pres">
      <dgm:prSet presAssocID="{6FB3FB0D-9EAB-45CF-8112-05507ADCD872}" presName="spacer" presStyleCnt="0"/>
      <dgm:spPr/>
    </dgm:pt>
    <dgm:pt modelId="{CD687BF0-CBB7-41F7-A6E1-4830E05D857E}" type="pres">
      <dgm:prSet presAssocID="{2841AE50-75FB-4765-B4A8-161EB543B610}" presName="parentText" presStyleLbl="node1" presStyleIdx="2" presStyleCnt="4" custLinFactNeighborY="759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D5BD1-FF2F-4246-93E6-7DD5ECCF1EF6}" type="pres">
      <dgm:prSet presAssocID="{CB73AA42-80CA-47E7-93F0-C1A031707DF5}" presName="spacer" presStyleCnt="0"/>
      <dgm:spPr/>
    </dgm:pt>
    <dgm:pt modelId="{BA4B83A4-FAA0-4141-B70F-C158F2C465A7}" type="pres">
      <dgm:prSet presAssocID="{1D86289B-2699-41DD-A4C6-D66D8E4F2407}" presName="parentText" presStyleLbl="node1" presStyleIdx="3" presStyleCnt="4" custLinFactNeighborX="353" custLinFactNeighborY="228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7875-6EC5-4A8C-8ACA-55A1A1A67110}" type="presOf" srcId="{1D86289B-2699-41DD-A4C6-D66D8E4F2407}" destId="{BA4B83A4-FAA0-4141-B70F-C158F2C465A7}" srcOrd="0" destOrd="0" presId="urn:microsoft.com/office/officeart/2005/8/layout/vList2"/>
    <dgm:cxn modelId="{89668D91-DE73-404D-8D98-4D358C5F0C2C}" srcId="{C248C10C-DEEB-40FF-96BF-803D1E282898}" destId="{811D5F7C-97C0-4D34-B49F-176582F5F310}" srcOrd="1" destOrd="0" parTransId="{3706C570-9933-410E-923E-A5FC3F40C075}" sibTransId="{6FB3FB0D-9EAB-45CF-8112-05507ADCD872}"/>
    <dgm:cxn modelId="{173CE559-4481-4673-BD15-ABBC86661C79}" srcId="{C248C10C-DEEB-40FF-96BF-803D1E282898}" destId="{8F2925BA-90F1-49C6-BEF2-BF2B070E1E0B}" srcOrd="0" destOrd="0" parTransId="{E01CEB41-EA91-44C6-A88F-BA6CEBFF9771}" sibTransId="{78DBBAA5-4FEA-4B5B-AA86-EDB0E3B3C30B}"/>
    <dgm:cxn modelId="{92541BFE-2A4A-4F46-9C67-BCB407BCEE02}" type="presOf" srcId="{811D5F7C-97C0-4D34-B49F-176582F5F310}" destId="{A549977C-8804-4158-BE14-0287729B7D45}" srcOrd="0" destOrd="0" presId="urn:microsoft.com/office/officeart/2005/8/layout/vList2"/>
    <dgm:cxn modelId="{046986B1-7A57-4AED-B9A3-8C245EE2221A}" type="presOf" srcId="{8F2925BA-90F1-49C6-BEF2-BF2B070E1E0B}" destId="{8925538A-AB82-4616-BBD0-5EE8B20A8CDA}" srcOrd="0" destOrd="0" presId="urn:microsoft.com/office/officeart/2005/8/layout/vList2"/>
    <dgm:cxn modelId="{91FE16B7-662F-4F02-B122-F1334AF45BE4}" srcId="{C248C10C-DEEB-40FF-96BF-803D1E282898}" destId="{2841AE50-75FB-4765-B4A8-161EB543B610}" srcOrd="2" destOrd="0" parTransId="{35BC453E-F5B3-45CE-B331-EC63CC9843DF}" sibTransId="{CB73AA42-80CA-47E7-93F0-C1A031707DF5}"/>
    <dgm:cxn modelId="{A59B8C5E-79C1-447F-8738-CEEEFFFA8221}" type="presOf" srcId="{C248C10C-DEEB-40FF-96BF-803D1E282898}" destId="{FC680784-540A-4EB1-945C-F3E03703E33A}" srcOrd="0" destOrd="0" presId="urn:microsoft.com/office/officeart/2005/8/layout/vList2"/>
    <dgm:cxn modelId="{7DD895A9-520B-42DF-B804-B79DAA493ED2}" type="presOf" srcId="{2841AE50-75FB-4765-B4A8-161EB543B610}" destId="{CD687BF0-CBB7-41F7-A6E1-4830E05D857E}" srcOrd="0" destOrd="0" presId="urn:microsoft.com/office/officeart/2005/8/layout/vList2"/>
    <dgm:cxn modelId="{E2E5057D-3D2D-42CE-B9E4-CE3BEC582C5D}" srcId="{C248C10C-DEEB-40FF-96BF-803D1E282898}" destId="{1D86289B-2699-41DD-A4C6-D66D8E4F2407}" srcOrd="3" destOrd="0" parTransId="{63CD12C3-AFE3-4CBC-9284-FE894A18315D}" sibTransId="{76489663-BB73-4724-88FA-038532DC6859}"/>
    <dgm:cxn modelId="{7B4DE1C3-89BE-42D6-8F3F-C9E6FCCD0D0C}" type="presParOf" srcId="{FC680784-540A-4EB1-945C-F3E03703E33A}" destId="{8925538A-AB82-4616-BBD0-5EE8B20A8CDA}" srcOrd="0" destOrd="0" presId="urn:microsoft.com/office/officeart/2005/8/layout/vList2"/>
    <dgm:cxn modelId="{4BCC0239-525B-482A-A4A3-42185E556F36}" type="presParOf" srcId="{FC680784-540A-4EB1-945C-F3E03703E33A}" destId="{647E18A5-1ABE-4486-944A-B4A2A51884E1}" srcOrd="1" destOrd="0" presId="urn:microsoft.com/office/officeart/2005/8/layout/vList2"/>
    <dgm:cxn modelId="{635CF3CD-2F48-4A0B-84F3-12EEDB31F064}" type="presParOf" srcId="{FC680784-540A-4EB1-945C-F3E03703E33A}" destId="{A549977C-8804-4158-BE14-0287729B7D45}" srcOrd="2" destOrd="0" presId="urn:microsoft.com/office/officeart/2005/8/layout/vList2"/>
    <dgm:cxn modelId="{1745D801-6A54-4EB4-A677-12CA1F1A738C}" type="presParOf" srcId="{FC680784-540A-4EB1-945C-F3E03703E33A}" destId="{44D99DDC-551E-4C1F-B3F9-709D383F2536}" srcOrd="3" destOrd="0" presId="urn:microsoft.com/office/officeart/2005/8/layout/vList2"/>
    <dgm:cxn modelId="{CDD68948-8279-4C43-B1B8-3B721EBE92CE}" type="presParOf" srcId="{FC680784-540A-4EB1-945C-F3E03703E33A}" destId="{CD687BF0-CBB7-41F7-A6E1-4830E05D857E}" srcOrd="4" destOrd="0" presId="urn:microsoft.com/office/officeart/2005/8/layout/vList2"/>
    <dgm:cxn modelId="{30D9B4E5-102C-44FD-93A1-A3ED3974AC85}" type="presParOf" srcId="{FC680784-540A-4EB1-945C-F3E03703E33A}" destId="{432D5BD1-FF2F-4246-93E6-7DD5ECCF1EF6}" srcOrd="5" destOrd="0" presId="urn:microsoft.com/office/officeart/2005/8/layout/vList2"/>
    <dgm:cxn modelId="{CCAFDF35-997A-4281-8928-B961A4F63A41}" type="presParOf" srcId="{FC680784-540A-4EB1-945C-F3E03703E33A}" destId="{BA4B83A4-FAA0-4141-B70F-C158F2C465A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15F41E-B563-48BA-B151-0AEEB1B946E1}" type="doc">
      <dgm:prSet loTypeId="urn:microsoft.com/office/officeart/2005/8/layout/vList2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838A7DC8-90F5-4F28-96A3-6CA9AD7303CF}">
      <dgm:prSet phldrT="[Text]" custT="1"/>
      <dgm:spPr/>
      <dgm:t>
        <a:bodyPr/>
        <a:lstStyle/>
        <a:p>
          <a:r>
            <a:rPr lang="en-US" sz="3200" b="0" dirty="0" smtClean="0">
              <a:solidFill>
                <a:schemeClr val="tx2">
                  <a:lumMod val="75000"/>
                </a:schemeClr>
              </a:solidFill>
            </a:rPr>
            <a:t>a</a:t>
          </a:r>
          <a:endParaRPr lang="en-US" sz="3200" b="0" dirty="0">
            <a:solidFill>
              <a:schemeClr val="tx2">
                <a:lumMod val="75000"/>
              </a:schemeClr>
            </a:solidFill>
          </a:endParaRPr>
        </a:p>
      </dgm:t>
    </dgm:pt>
    <dgm:pt modelId="{FD02065F-09D1-4045-9691-669F00F0BDF7}" type="parTrans" cxnId="{EC538F15-45F3-4CCD-A8F3-6A558037DD67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66DD5E9F-C491-46D7-A95D-6A32D9A63DA8}" type="sibTrans" cxnId="{EC538F15-45F3-4CCD-A8F3-6A558037DD67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42AE8765-4840-4271-95D5-AB058139A426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2">
                  <a:lumMod val="75000"/>
                </a:schemeClr>
              </a:solidFill>
            </a:rPr>
            <a:t>b</a:t>
          </a:r>
          <a:endParaRPr lang="en-US" sz="3200" dirty="0">
            <a:solidFill>
              <a:schemeClr val="tx2">
                <a:lumMod val="75000"/>
              </a:schemeClr>
            </a:solidFill>
          </a:endParaRPr>
        </a:p>
      </dgm:t>
    </dgm:pt>
    <dgm:pt modelId="{3A4A607F-B3E0-4C1A-BF15-3F8A43AB16B7}" type="parTrans" cxnId="{F7C27425-850D-444C-A313-50D2F794CC21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206BE05B-5A80-4A4B-8B42-CC7F7B89ABB0}" type="sibTrans" cxnId="{F7C27425-850D-444C-A313-50D2F794CC21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0B6BFD95-64C9-4A59-9E50-1D24BC4AF12E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2">
                  <a:lumMod val="75000"/>
                </a:schemeClr>
              </a:solidFill>
            </a:rPr>
            <a:t>c</a:t>
          </a:r>
          <a:endParaRPr lang="en-US" sz="3200" dirty="0">
            <a:solidFill>
              <a:schemeClr val="tx2">
                <a:lumMod val="75000"/>
              </a:schemeClr>
            </a:solidFill>
          </a:endParaRPr>
        </a:p>
      </dgm:t>
    </dgm:pt>
    <dgm:pt modelId="{5BE179C7-143A-42F4-915F-53D025FF11A2}" type="parTrans" cxnId="{EAC80ED9-EFE7-4313-91A5-E051C30BD32A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413048F7-6163-43F1-B09B-5A74351249BE}" type="sibTrans" cxnId="{EAC80ED9-EFE7-4313-91A5-E051C30BD32A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7243545C-5D28-4C20-A115-952BBA686056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2">
                  <a:lumMod val="75000"/>
                </a:schemeClr>
              </a:solidFill>
            </a:rPr>
            <a:t>d</a:t>
          </a:r>
          <a:endParaRPr lang="en-US" sz="3200" dirty="0">
            <a:solidFill>
              <a:schemeClr val="tx2">
                <a:lumMod val="75000"/>
              </a:schemeClr>
            </a:solidFill>
          </a:endParaRPr>
        </a:p>
      </dgm:t>
    </dgm:pt>
    <dgm:pt modelId="{C06410A4-BE9D-4ACF-9915-95876D1D9B71}" type="parTrans" cxnId="{C08F920E-DBA5-42BB-8786-01199BEB40A6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CFFCDBA7-1771-4F20-94A1-76A3DC03FC23}" type="sibTrans" cxnId="{C08F920E-DBA5-42BB-8786-01199BEB40A6}">
      <dgm:prSet/>
      <dgm:spPr/>
      <dgm:t>
        <a:bodyPr/>
        <a:lstStyle/>
        <a:p>
          <a:endParaRPr lang="en-US" sz="1100">
            <a:solidFill>
              <a:schemeClr val="tx2">
                <a:lumMod val="75000"/>
              </a:schemeClr>
            </a:solidFill>
          </a:endParaRPr>
        </a:p>
      </dgm:t>
    </dgm:pt>
    <dgm:pt modelId="{F9B9545C-05BD-4EEC-A5FE-2BA62EB9416A}" type="pres">
      <dgm:prSet presAssocID="{2B15F41E-B563-48BA-B151-0AEEB1B946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C74080-FCA1-44F2-A20E-B3770A3DA14F}" type="pres">
      <dgm:prSet presAssocID="{838A7DC8-90F5-4F28-96A3-6CA9AD7303CF}" presName="parentText" presStyleLbl="node1" presStyleIdx="0" presStyleCnt="4" custScaleX="97183" custScaleY="10414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A7958-E178-44EB-9895-A3E93C7EAA98}" type="pres">
      <dgm:prSet presAssocID="{66DD5E9F-C491-46D7-A95D-6A32D9A63DA8}" presName="spacer" presStyleCnt="0"/>
      <dgm:spPr/>
    </dgm:pt>
    <dgm:pt modelId="{CCDB3DED-9EF8-4598-B2D3-712066B3FF59}" type="pres">
      <dgm:prSet presAssocID="{42AE8765-4840-4271-95D5-AB058139A42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4FD1E-9A82-4BA5-A5B4-40589483154B}" type="pres">
      <dgm:prSet presAssocID="{206BE05B-5A80-4A4B-8B42-CC7F7B89ABB0}" presName="spacer" presStyleCnt="0"/>
      <dgm:spPr/>
    </dgm:pt>
    <dgm:pt modelId="{0B230D2F-05C0-4A9D-A2F3-44781E445178}" type="pres">
      <dgm:prSet presAssocID="{0B6BFD95-64C9-4A59-9E50-1D24BC4AF12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056CE-E266-4CF5-8797-B94C44FE40B3}" type="pres">
      <dgm:prSet presAssocID="{413048F7-6163-43F1-B09B-5A74351249BE}" presName="spacer" presStyleCnt="0"/>
      <dgm:spPr/>
    </dgm:pt>
    <dgm:pt modelId="{5DFC388A-5630-42D2-B3D0-C62FF98105E4}" type="pres">
      <dgm:prSet presAssocID="{7243545C-5D28-4C20-A115-952BBA686056}" presName="parentText" presStyleLbl="node1" presStyleIdx="3" presStyleCnt="4" custScaleY="115287" custLinFactNeighborX="-1408" custLinFactNeighborY="-302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B0F70D-3E7D-4CA8-ACCC-F4D9FACF0BDE}" type="presOf" srcId="{2B15F41E-B563-48BA-B151-0AEEB1B946E1}" destId="{F9B9545C-05BD-4EEC-A5FE-2BA62EB9416A}" srcOrd="0" destOrd="0" presId="urn:microsoft.com/office/officeart/2005/8/layout/vList2"/>
    <dgm:cxn modelId="{ABDDC20E-3BA3-4D5C-B974-0554DCC73E8B}" type="presOf" srcId="{0B6BFD95-64C9-4A59-9E50-1D24BC4AF12E}" destId="{0B230D2F-05C0-4A9D-A2F3-44781E445178}" srcOrd="0" destOrd="0" presId="urn:microsoft.com/office/officeart/2005/8/layout/vList2"/>
    <dgm:cxn modelId="{A1900C34-1555-43DF-8811-3E708F749FB6}" type="presOf" srcId="{42AE8765-4840-4271-95D5-AB058139A426}" destId="{CCDB3DED-9EF8-4598-B2D3-712066B3FF59}" srcOrd="0" destOrd="0" presId="urn:microsoft.com/office/officeart/2005/8/layout/vList2"/>
    <dgm:cxn modelId="{C08F920E-DBA5-42BB-8786-01199BEB40A6}" srcId="{2B15F41E-B563-48BA-B151-0AEEB1B946E1}" destId="{7243545C-5D28-4C20-A115-952BBA686056}" srcOrd="3" destOrd="0" parTransId="{C06410A4-BE9D-4ACF-9915-95876D1D9B71}" sibTransId="{CFFCDBA7-1771-4F20-94A1-76A3DC03FC23}"/>
    <dgm:cxn modelId="{F1F421FC-CC35-45AB-8DAB-05A7FFBE0A0C}" type="presOf" srcId="{838A7DC8-90F5-4F28-96A3-6CA9AD7303CF}" destId="{88C74080-FCA1-44F2-A20E-B3770A3DA14F}" srcOrd="0" destOrd="0" presId="urn:microsoft.com/office/officeart/2005/8/layout/vList2"/>
    <dgm:cxn modelId="{EB844153-4688-4616-87F8-87F8B98FCA37}" type="presOf" srcId="{7243545C-5D28-4C20-A115-952BBA686056}" destId="{5DFC388A-5630-42D2-B3D0-C62FF98105E4}" srcOrd="0" destOrd="0" presId="urn:microsoft.com/office/officeart/2005/8/layout/vList2"/>
    <dgm:cxn modelId="{EAC80ED9-EFE7-4313-91A5-E051C30BD32A}" srcId="{2B15F41E-B563-48BA-B151-0AEEB1B946E1}" destId="{0B6BFD95-64C9-4A59-9E50-1D24BC4AF12E}" srcOrd="2" destOrd="0" parTransId="{5BE179C7-143A-42F4-915F-53D025FF11A2}" sibTransId="{413048F7-6163-43F1-B09B-5A74351249BE}"/>
    <dgm:cxn modelId="{F7C27425-850D-444C-A313-50D2F794CC21}" srcId="{2B15F41E-B563-48BA-B151-0AEEB1B946E1}" destId="{42AE8765-4840-4271-95D5-AB058139A426}" srcOrd="1" destOrd="0" parTransId="{3A4A607F-B3E0-4C1A-BF15-3F8A43AB16B7}" sibTransId="{206BE05B-5A80-4A4B-8B42-CC7F7B89ABB0}"/>
    <dgm:cxn modelId="{EC538F15-45F3-4CCD-A8F3-6A558037DD67}" srcId="{2B15F41E-B563-48BA-B151-0AEEB1B946E1}" destId="{838A7DC8-90F5-4F28-96A3-6CA9AD7303CF}" srcOrd="0" destOrd="0" parTransId="{FD02065F-09D1-4045-9691-669F00F0BDF7}" sibTransId="{66DD5E9F-C491-46D7-A95D-6A32D9A63DA8}"/>
    <dgm:cxn modelId="{5B98ACCB-B8A9-48BB-85E2-5CC364C0533D}" type="presParOf" srcId="{F9B9545C-05BD-4EEC-A5FE-2BA62EB9416A}" destId="{88C74080-FCA1-44F2-A20E-B3770A3DA14F}" srcOrd="0" destOrd="0" presId="urn:microsoft.com/office/officeart/2005/8/layout/vList2"/>
    <dgm:cxn modelId="{27AFE3C5-2A02-40DB-A60D-150BACB8A405}" type="presParOf" srcId="{F9B9545C-05BD-4EEC-A5FE-2BA62EB9416A}" destId="{C9BA7958-E178-44EB-9895-A3E93C7EAA98}" srcOrd="1" destOrd="0" presId="urn:microsoft.com/office/officeart/2005/8/layout/vList2"/>
    <dgm:cxn modelId="{BA287317-2F02-4414-9AF4-1AAC9208C5C2}" type="presParOf" srcId="{F9B9545C-05BD-4EEC-A5FE-2BA62EB9416A}" destId="{CCDB3DED-9EF8-4598-B2D3-712066B3FF59}" srcOrd="2" destOrd="0" presId="urn:microsoft.com/office/officeart/2005/8/layout/vList2"/>
    <dgm:cxn modelId="{B288366F-7CB5-49BC-83B4-DDEBCD7F8765}" type="presParOf" srcId="{F9B9545C-05BD-4EEC-A5FE-2BA62EB9416A}" destId="{CEE4FD1E-9A82-4BA5-A5B4-40589483154B}" srcOrd="3" destOrd="0" presId="urn:microsoft.com/office/officeart/2005/8/layout/vList2"/>
    <dgm:cxn modelId="{54118CC2-54AB-40CC-A137-93397ED8EC09}" type="presParOf" srcId="{F9B9545C-05BD-4EEC-A5FE-2BA62EB9416A}" destId="{0B230D2F-05C0-4A9D-A2F3-44781E445178}" srcOrd="4" destOrd="0" presId="urn:microsoft.com/office/officeart/2005/8/layout/vList2"/>
    <dgm:cxn modelId="{C832C303-DB05-4F6A-A85D-442CD09285C9}" type="presParOf" srcId="{F9B9545C-05BD-4EEC-A5FE-2BA62EB9416A}" destId="{6B6056CE-E266-4CF5-8797-B94C44FE40B3}" srcOrd="5" destOrd="0" presId="urn:microsoft.com/office/officeart/2005/8/layout/vList2"/>
    <dgm:cxn modelId="{7FA79DAC-528B-4C6D-87B8-3AF37123FCF7}" type="presParOf" srcId="{F9B9545C-05BD-4EEC-A5FE-2BA62EB9416A}" destId="{5DFC388A-5630-42D2-B3D0-C62FF98105E4}" srcOrd="6" destOrd="0" presId="urn:microsoft.com/office/officeart/2005/8/layout/vList2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3DFCBA-CF0A-4FD4-AA14-3D5CBEFF7CCD}" type="doc">
      <dgm:prSet loTypeId="urn:microsoft.com/office/officeart/2005/8/layout/hList7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D34CE81A-CC19-456E-9476-12E15E2AA197}">
      <dgm:prSet phldrT="[Text]"/>
      <dgm:spPr/>
      <dgm:t>
        <a:bodyPr/>
        <a:lstStyle/>
        <a:p>
          <a:r>
            <a:rPr lang="en-US" dirty="0" smtClean="0"/>
            <a:t>Legal study</a:t>
          </a:r>
          <a:endParaRPr lang="en-US" dirty="0"/>
        </a:p>
      </dgm:t>
    </dgm:pt>
    <dgm:pt modelId="{D960BDDB-25CF-465C-965A-A40C6E969564}" type="parTrans" cxnId="{32976A38-881E-409C-A8E2-5FAF91D0DA1A}">
      <dgm:prSet/>
      <dgm:spPr/>
      <dgm:t>
        <a:bodyPr/>
        <a:lstStyle/>
        <a:p>
          <a:endParaRPr lang="en-US"/>
        </a:p>
      </dgm:t>
    </dgm:pt>
    <dgm:pt modelId="{9F9883AC-6CA5-487C-B6C4-31B103F1AE1E}" type="sibTrans" cxnId="{32976A38-881E-409C-A8E2-5FAF91D0DA1A}">
      <dgm:prSet/>
      <dgm:spPr/>
      <dgm:t>
        <a:bodyPr/>
        <a:lstStyle/>
        <a:p>
          <a:endParaRPr lang="en-US"/>
        </a:p>
      </dgm:t>
    </dgm:pt>
    <dgm:pt modelId="{8D71269F-C492-44D8-9023-DD973F4A81F1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50000"/>
                </a:schemeClr>
              </a:solidFill>
            </a:rPr>
            <a:t>Fact-finding mission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B202DFD8-A73D-40A9-AF5B-4B2DBD510476}" type="parTrans" cxnId="{B7B2C75E-F5E6-488C-8B60-F0B421726A09}">
      <dgm:prSet/>
      <dgm:spPr/>
      <dgm:t>
        <a:bodyPr/>
        <a:lstStyle/>
        <a:p>
          <a:endParaRPr lang="en-US"/>
        </a:p>
      </dgm:t>
    </dgm:pt>
    <dgm:pt modelId="{357AA4AA-2631-4C59-993C-5A40A06E3C71}" type="sibTrans" cxnId="{B7B2C75E-F5E6-488C-8B60-F0B421726A09}">
      <dgm:prSet/>
      <dgm:spPr/>
      <dgm:t>
        <a:bodyPr/>
        <a:lstStyle/>
        <a:p>
          <a:endParaRPr lang="en-US"/>
        </a:p>
      </dgm:t>
    </dgm:pt>
    <dgm:pt modelId="{1EB75CCD-18A4-4318-AF1D-E74FD51757E3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50000"/>
                </a:schemeClr>
              </a:solidFill>
            </a:rPr>
            <a:t>Workshop and conferences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9FAB323-8FA3-4434-B64A-073BE25E0F43}" type="parTrans" cxnId="{1E03F905-195C-45B5-89F0-05BEC5F499F6}">
      <dgm:prSet/>
      <dgm:spPr/>
      <dgm:t>
        <a:bodyPr/>
        <a:lstStyle/>
        <a:p>
          <a:endParaRPr lang="en-US"/>
        </a:p>
      </dgm:t>
    </dgm:pt>
    <dgm:pt modelId="{93F34869-E1AA-4666-AF74-E63E04D546C6}" type="sibTrans" cxnId="{1E03F905-195C-45B5-89F0-05BEC5F499F6}">
      <dgm:prSet/>
      <dgm:spPr/>
      <dgm:t>
        <a:bodyPr/>
        <a:lstStyle/>
        <a:p>
          <a:endParaRPr lang="en-US"/>
        </a:p>
      </dgm:t>
    </dgm:pt>
    <dgm:pt modelId="{EEE1CFED-F690-4826-A085-317325F12849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50000"/>
                </a:schemeClr>
              </a:solidFill>
            </a:rPr>
            <a:t>European Judicial Network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49563C4-6886-4BC7-BDF9-7AFC1538DAD9}" type="parTrans" cxnId="{B1C04B9C-8DD2-4408-B4E3-A2AAE51F637C}">
      <dgm:prSet/>
      <dgm:spPr/>
      <dgm:t>
        <a:bodyPr/>
        <a:lstStyle/>
        <a:p>
          <a:endParaRPr lang="en-US"/>
        </a:p>
      </dgm:t>
    </dgm:pt>
    <dgm:pt modelId="{B4A8F013-459C-4194-B410-1827E7195466}" type="sibTrans" cxnId="{B1C04B9C-8DD2-4408-B4E3-A2AAE51F637C}">
      <dgm:prSet/>
      <dgm:spPr/>
      <dgm:t>
        <a:bodyPr/>
        <a:lstStyle/>
        <a:p>
          <a:endParaRPr lang="en-US"/>
        </a:p>
      </dgm:t>
    </dgm:pt>
    <dgm:pt modelId="{121A3199-D59F-4BFC-A8F1-A6E69182D65C}" type="pres">
      <dgm:prSet presAssocID="{133DFCBA-CF0A-4FD4-AA14-3D5CBEFF7C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F3CF8A-4028-4EF1-9939-887C184C564E}" type="pres">
      <dgm:prSet presAssocID="{133DFCBA-CF0A-4FD4-AA14-3D5CBEFF7CCD}" presName="fgShape" presStyleLbl="fgShp" presStyleIdx="0" presStyleCnt="1"/>
      <dgm:spPr/>
    </dgm:pt>
    <dgm:pt modelId="{C16579D5-1800-4ABA-8F02-A9D8332F573C}" type="pres">
      <dgm:prSet presAssocID="{133DFCBA-CF0A-4FD4-AA14-3D5CBEFF7CCD}" presName="linComp" presStyleCnt="0"/>
      <dgm:spPr/>
    </dgm:pt>
    <dgm:pt modelId="{18AE96D3-84CF-438A-BF5C-8E43FD03C2C4}" type="pres">
      <dgm:prSet presAssocID="{D34CE81A-CC19-456E-9476-12E15E2AA197}" presName="compNode" presStyleCnt="0"/>
      <dgm:spPr/>
    </dgm:pt>
    <dgm:pt modelId="{5F47BA41-7484-4566-B258-C74E7494BE45}" type="pres">
      <dgm:prSet presAssocID="{D34CE81A-CC19-456E-9476-12E15E2AA197}" presName="bkgdShape" presStyleLbl="node1" presStyleIdx="0" presStyleCnt="4"/>
      <dgm:spPr/>
      <dgm:t>
        <a:bodyPr/>
        <a:lstStyle/>
        <a:p>
          <a:endParaRPr lang="en-US"/>
        </a:p>
      </dgm:t>
    </dgm:pt>
    <dgm:pt modelId="{690A8CF3-419B-4380-9A8A-D1BCAC11DC8F}" type="pres">
      <dgm:prSet presAssocID="{D34CE81A-CC19-456E-9476-12E15E2AA197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5298C-19A2-4D39-8284-16958131D6A4}" type="pres">
      <dgm:prSet presAssocID="{D34CE81A-CC19-456E-9476-12E15E2AA197}" presName="invisiNode" presStyleLbl="node1" presStyleIdx="0" presStyleCnt="4"/>
      <dgm:spPr/>
    </dgm:pt>
    <dgm:pt modelId="{0E13E521-0BD5-41E1-8966-8421ADA6BDD1}" type="pres">
      <dgm:prSet presAssocID="{D34CE81A-CC19-456E-9476-12E15E2AA197}" presName="imagNod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6BB37255-7574-4639-BBCA-11697578940D}" type="pres">
      <dgm:prSet presAssocID="{9F9883AC-6CA5-487C-B6C4-31B103F1AE1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65532D1-7215-42B4-B94B-8ADC1054BDAE}" type="pres">
      <dgm:prSet presAssocID="{8D71269F-C492-44D8-9023-DD973F4A81F1}" presName="compNode" presStyleCnt="0"/>
      <dgm:spPr/>
    </dgm:pt>
    <dgm:pt modelId="{1DD8B124-2644-41A1-9070-B9836DABF83C}" type="pres">
      <dgm:prSet presAssocID="{8D71269F-C492-44D8-9023-DD973F4A81F1}" presName="bkgdShape" presStyleLbl="node1" presStyleIdx="1" presStyleCnt="4"/>
      <dgm:spPr/>
      <dgm:t>
        <a:bodyPr/>
        <a:lstStyle/>
        <a:p>
          <a:endParaRPr lang="en-US"/>
        </a:p>
      </dgm:t>
    </dgm:pt>
    <dgm:pt modelId="{24F46D9E-032F-4CD9-BD43-C7F6FC3626ED}" type="pres">
      <dgm:prSet presAssocID="{8D71269F-C492-44D8-9023-DD973F4A81F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87F89-347B-42E6-A71A-6BB40976F95C}" type="pres">
      <dgm:prSet presAssocID="{8D71269F-C492-44D8-9023-DD973F4A81F1}" presName="invisiNode" presStyleLbl="node1" presStyleIdx="1" presStyleCnt="4"/>
      <dgm:spPr/>
    </dgm:pt>
    <dgm:pt modelId="{4D27A439-7DA1-4FBB-ADFE-45E52F20B9D4}" type="pres">
      <dgm:prSet presAssocID="{8D71269F-C492-44D8-9023-DD973F4A81F1}" presName="imagNode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  <dgm:pt modelId="{110AD8F1-0AA1-42F0-BBB6-DF93DABB6EA5}" type="pres">
      <dgm:prSet presAssocID="{357AA4AA-2631-4C59-993C-5A40A06E3C7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8529974-D4EE-4603-8756-D6213C355FFC}" type="pres">
      <dgm:prSet presAssocID="{1EB75CCD-18A4-4318-AF1D-E74FD51757E3}" presName="compNode" presStyleCnt="0"/>
      <dgm:spPr/>
    </dgm:pt>
    <dgm:pt modelId="{4EC218A1-F3B2-4B8A-9CB1-A62F59B4674F}" type="pres">
      <dgm:prSet presAssocID="{1EB75CCD-18A4-4318-AF1D-E74FD51757E3}" presName="bkgdShape" presStyleLbl="node1" presStyleIdx="2" presStyleCnt="4"/>
      <dgm:spPr/>
      <dgm:t>
        <a:bodyPr/>
        <a:lstStyle/>
        <a:p>
          <a:endParaRPr lang="en-US"/>
        </a:p>
      </dgm:t>
    </dgm:pt>
    <dgm:pt modelId="{E1314417-D2E5-42BA-A7C7-9A66290431A1}" type="pres">
      <dgm:prSet presAssocID="{1EB75CCD-18A4-4318-AF1D-E74FD51757E3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4537E3-9AF6-4510-9F5C-DCFDAA7A40AB}" type="pres">
      <dgm:prSet presAssocID="{1EB75CCD-18A4-4318-AF1D-E74FD51757E3}" presName="invisiNode" presStyleLbl="node1" presStyleIdx="2" presStyleCnt="4"/>
      <dgm:spPr/>
    </dgm:pt>
    <dgm:pt modelId="{4504D17B-CDBC-4501-AF4F-DE3AAAAA1281}" type="pres">
      <dgm:prSet presAssocID="{1EB75CCD-18A4-4318-AF1D-E74FD51757E3}" presName="imagNode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FFE8BDC7-0219-4BC2-AA86-C70CCFC1355E}" type="pres">
      <dgm:prSet presAssocID="{93F34869-E1AA-4666-AF74-E63E04D546C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8719162-0F8A-4312-99AB-EE09CCB7B6A5}" type="pres">
      <dgm:prSet presAssocID="{EEE1CFED-F690-4826-A085-317325F12849}" presName="compNode" presStyleCnt="0"/>
      <dgm:spPr/>
    </dgm:pt>
    <dgm:pt modelId="{2E0EF9E2-A961-476C-823D-F6340AE28575}" type="pres">
      <dgm:prSet presAssocID="{EEE1CFED-F690-4826-A085-317325F12849}" presName="bkgdShape" presStyleLbl="node1" presStyleIdx="3" presStyleCnt="4"/>
      <dgm:spPr/>
      <dgm:t>
        <a:bodyPr/>
        <a:lstStyle/>
        <a:p>
          <a:endParaRPr lang="en-US"/>
        </a:p>
      </dgm:t>
    </dgm:pt>
    <dgm:pt modelId="{42DAE789-B230-4A72-AB04-0703DBCF0CD3}" type="pres">
      <dgm:prSet presAssocID="{EEE1CFED-F690-4826-A085-317325F12849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09F9D-C188-4505-B1AE-55A5C15D8224}" type="pres">
      <dgm:prSet presAssocID="{EEE1CFED-F690-4826-A085-317325F12849}" presName="invisiNode" presStyleLbl="node1" presStyleIdx="3" presStyleCnt="4"/>
      <dgm:spPr/>
    </dgm:pt>
    <dgm:pt modelId="{B3B64397-DF5E-4A30-89A6-ED40B827DF16}" type="pres">
      <dgm:prSet presAssocID="{EEE1CFED-F690-4826-A085-317325F12849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</dgm:ptLst>
  <dgm:cxnLst>
    <dgm:cxn modelId="{78078AB2-0CB4-487A-9C5C-A5B15E0A2EB4}" type="presOf" srcId="{EEE1CFED-F690-4826-A085-317325F12849}" destId="{2E0EF9E2-A961-476C-823D-F6340AE28575}" srcOrd="0" destOrd="0" presId="urn:microsoft.com/office/officeart/2005/8/layout/hList7"/>
    <dgm:cxn modelId="{B1C04B9C-8DD2-4408-B4E3-A2AAE51F637C}" srcId="{133DFCBA-CF0A-4FD4-AA14-3D5CBEFF7CCD}" destId="{EEE1CFED-F690-4826-A085-317325F12849}" srcOrd="3" destOrd="0" parTransId="{449563C4-6886-4BC7-BDF9-7AFC1538DAD9}" sibTransId="{B4A8F013-459C-4194-B410-1827E7195466}"/>
    <dgm:cxn modelId="{016CB925-2DD1-4F6F-88BC-33FFEF0B3B77}" type="presOf" srcId="{357AA4AA-2631-4C59-993C-5A40A06E3C71}" destId="{110AD8F1-0AA1-42F0-BBB6-DF93DABB6EA5}" srcOrd="0" destOrd="0" presId="urn:microsoft.com/office/officeart/2005/8/layout/hList7"/>
    <dgm:cxn modelId="{32976A38-881E-409C-A8E2-5FAF91D0DA1A}" srcId="{133DFCBA-CF0A-4FD4-AA14-3D5CBEFF7CCD}" destId="{D34CE81A-CC19-456E-9476-12E15E2AA197}" srcOrd="0" destOrd="0" parTransId="{D960BDDB-25CF-465C-965A-A40C6E969564}" sibTransId="{9F9883AC-6CA5-487C-B6C4-31B103F1AE1E}"/>
    <dgm:cxn modelId="{1E03F905-195C-45B5-89F0-05BEC5F499F6}" srcId="{133DFCBA-CF0A-4FD4-AA14-3D5CBEFF7CCD}" destId="{1EB75CCD-18A4-4318-AF1D-E74FD51757E3}" srcOrd="2" destOrd="0" parTransId="{49FAB323-8FA3-4434-B64A-073BE25E0F43}" sibTransId="{93F34869-E1AA-4666-AF74-E63E04D546C6}"/>
    <dgm:cxn modelId="{CC767776-E35F-451C-B046-38C80EFDBA2D}" type="presOf" srcId="{8D71269F-C492-44D8-9023-DD973F4A81F1}" destId="{24F46D9E-032F-4CD9-BD43-C7F6FC3626ED}" srcOrd="1" destOrd="0" presId="urn:microsoft.com/office/officeart/2005/8/layout/hList7"/>
    <dgm:cxn modelId="{9A3DB620-0EF2-48A1-9734-D80EA5D26C3F}" type="presOf" srcId="{133DFCBA-CF0A-4FD4-AA14-3D5CBEFF7CCD}" destId="{121A3199-D59F-4BFC-A8F1-A6E69182D65C}" srcOrd="0" destOrd="0" presId="urn:microsoft.com/office/officeart/2005/8/layout/hList7"/>
    <dgm:cxn modelId="{B7B2C75E-F5E6-488C-8B60-F0B421726A09}" srcId="{133DFCBA-CF0A-4FD4-AA14-3D5CBEFF7CCD}" destId="{8D71269F-C492-44D8-9023-DD973F4A81F1}" srcOrd="1" destOrd="0" parTransId="{B202DFD8-A73D-40A9-AF5B-4B2DBD510476}" sibTransId="{357AA4AA-2631-4C59-993C-5A40A06E3C71}"/>
    <dgm:cxn modelId="{3DF00A2A-BBB8-4B67-AF9A-5F531B6393C8}" type="presOf" srcId="{EEE1CFED-F690-4826-A085-317325F12849}" destId="{42DAE789-B230-4A72-AB04-0703DBCF0CD3}" srcOrd="1" destOrd="0" presId="urn:microsoft.com/office/officeart/2005/8/layout/hList7"/>
    <dgm:cxn modelId="{E1EAB480-F8AF-4F17-9719-A4B1DC70ECA0}" type="presOf" srcId="{D34CE81A-CC19-456E-9476-12E15E2AA197}" destId="{690A8CF3-419B-4380-9A8A-D1BCAC11DC8F}" srcOrd="1" destOrd="0" presId="urn:microsoft.com/office/officeart/2005/8/layout/hList7"/>
    <dgm:cxn modelId="{281A8753-FEB8-45B7-9C03-33C03EF3206A}" type="presOf" srcId="{D34CE81A-CC19-456E-9476-12E15E2AA197}" destId="{5F47BA41-7484-4566-B258-C74E7494BE45}" srcOrd="0" destOrd="0" presId="urn:microsoft.com/office/officeart/2005/8/layout/hList7"/>
    <dgm:cxn modelId="{0231B0F3-16AE-4A46-A12B-D667828B666F}" type="presOf" srcId="{1EB75CCD-18A4-4318-AF1D-E74FD51757E3}" destId="{E1314417-D2E5-42BA-A7C7-9A66290431A1}" srcOrd="1" destOrd="0" presId="urn:microsoft.com/office/officeart/2005/8/layout/hList7"/>
    <dgm:cxn modelId="{9654600A-42A0-4D00-958B-362B95C8C980}" type="presOf" srcId="{1EB75CCD-18A4-4318-AF1D-E74FD51757E3}" destId="{4EC218A1-F3B2-4B8A-9CB1-A62F59B4674F}" srcOrd="0" destOrd="0" presId="urn:microsoft.com/office/officeart/2005/8/layout/hList7"/>
    <dgm:cxn modelId="{523E41E2-14AF-40B5-B616-D85E8170751F}" type="presOf" srcId="{93F34869-E1AA-4666-AF74-E63E04D546C6}" destId="{FFE8BDC7-0219-4BC2-AA86-C70CCFC1355E}" srcOrd="0" destOrd="0" presId="urn:microsoft.com/office/officeart/2005/8/layout/hList7"/>
    <dgm:cxn modelId="{7A02D96C-FCD9-4BFA-8BE1-56106E715871}" type="presOf" srcId="{8D71269F-C492-44D8-9023-DD973F4A81F1}" destId="{1DD8B124-2644-41A1-9070-B9836DABF83C}" srcOrd="0" destOrd="0" presId="urn:microsoft.com/office/officeart/2005/8/layout/hList7"/>
    <dgm:cxn modelId="{F93181F7-3E1A-45B1-9CC7-5317575F7610}" type="presOf" srcId="{9F9883AC-6CA5-487C-B6C4-31B103F1AE1E}" destId="{6BB37255-7574-4639-BBCA-11697578940D}" srcOrd="0" destOrd="0" presId="urn:microsoft.com/office/officeart/2005/8/layout/hList7"/>
    <dgm:cxn modelId="{AB62B3BC-9FE5-4D6B-85E8-09A2F2E8E69B}" type="presParOf" srcId="{121A3199-D59F-4BFC-A8F1-A6E69182D65C}" destId="{2FF3CF8A-4028-4EF1-9939-887C184C564E}" srcOrd="0" destOrd="0" presId="urn:microsoft.com/office/officeart/2005/8/layout/hList7"/>
    <dgm:cxn modelId="{00B2B7FC-8E7F-4520-A2C4-005B91A794A9}" type="presParOf" srcId="{121A3199-D59F-4BFC-A8F1-A6E69182D65C}" destId="{C16579D5-1800-4ABA-8F02-A9D8332F573C}" srcOrd="1" destOrd="0" presId="urn:microsoft.com/office/officeart/2005/8/layout/hList7"/>
    <dgm:cxn modelId="{2A4C4860-FB44-41EB-8D63-30190A3DAEDB}" type="presParOf" srcId="{C16579D5-1800-4ABA-8F02-A9D8332F573C}" destId="{18AE96D3-84CF-438A-BF5C-8E43FD03C2C4}" srcOrd="0" destOrd="0" presId="urn:microsoft.com/office/officeart/2005/8/layout/hList7"/>
    <dgm:cxn modelId="{6FF0600D-6A6C-4AE6-BA14-0A94B0D42227}" type="presParOf" srcId="{18AE96D3-84CF-438A-BF5C-8E43FD03C2C4}" destId="{5F47BA41-7484-4566-B258-C74E7494BE45}" srcOrd="0" destOrd="0" presId="urn:microsoft.com/office/officeart/2005/8/layout/hList7"/>
    <dgm:cxn modelId="{FDD0C50E-836C-44C8-AAFD-FC7B83D9F9AB}" type="presParOf" srcId="{18AE96D3-84CF-438A-BF5C-8E43FD03C2C4}" destId="{690A8CF3-419B-4380-9A8A-D1BCAC11DC8F}" srcOrd="1" destOrd="0" presId="urn:microsoft.com/office/officeart/2005/8/layout/hList7"/>
    <dgm:cxn modelId="{8932D941-B446-4F24-9999-D3B4B005C3B0}" type="presParOf" srcId="{18AE96D3-84CF-438A-BF5C-8E43FD03C2C4}" destId="{E355298C-19A2-4D39-8284-16958131D6A4}" srcOrd="2" destOrd="0" presId="urn:microsoft.com/office/officeart/2005/8/layout/hList7"/>
    <dgm:cxn modelId="{E6EE321E-90D5-4AC3-BCE7-2885759EFAF1}" type="presParOf" srcId="{18AE96D3-84CF-438A-BF5C-8E43FD03C2C4}" destId="{0E13E521-0BD5-41E1-8966-8421ADA6BDD1}" srcOrd="3" destOrd="0" presId="urn:microsoft.com/office/officeart/2005/8/layout/hList7"/>
    <dgm:cxn modelId="{354D4D24-DB12-40CE-8F03-2234022C4DDE}" type="presParOf" srcId="{C16579D5-1800-4ABA-8F02-A9D8332F573C}" destId="{6BB37255-7574-4639-BBCA-11697578940D}" srcOrd="1" destOrd="0" presId="urn:microsoft.com/office/officeart/2005/8/layout/hList7"/>
    <dgm:cxn modelId="{A588B21D-16BA-4709-90BA-97FB5F8695FA}" type="presParOf" srcId="{C16579D5-1800-4ABA-8F02-A9D8332F573C}" destId="{065532D1-7215-42B4-B94B-8ADC1054BDAE}" srcOrd="2" destOrd="0" presId="urn:microsoft.com/office/officeart/2005/8/layout/hList7"/>
    <dgm:cxn modelId="{B9A9207F-252B-426C-B325-21F4D39CD4E7}" type="presParOf" srcId="{065532D1-7215-42B4-B94B-8ADC1054BDAE}" destId="{1DD8B124-2644-41A1-9070-B9836DABF83C}" srcOrd="0" destOrd="0" presId="urn:microsoft.com/office/officeart/2005/8/layout/hList7"/>
    <dgm:cxn modelId="{52334DC2-D845-40A7-8ADA-7C88B7F7F0D8}" type="presParOf" srcId="{065532D1-7215-42B4-B94B-8ADC1054BDAE}" destId="{24F46D9E-032F-4CD9-BD43-C7F6FC3626ED}" srcOrd="1" destOrd="0" presId="urn:microsoft.com/office/officeart/2005/8/layout/hList7"/>
    <dgm:cxn modelId="{DB2E2C89-6F1D-4A78-8C47-4878CBD29A5B}" type="presParOf" srcId="{065532D1-7215-42B4-B94B-8ADC1054BDAE}" destId="{9EB87F89-347B-42E6-A71A-6BB40976F95C}" srcOrd="2" destOrd="0" presId="urn:microsoft.com/office/officeart/2005/8/layout/hList7"/>
    <dgm:cxn modelId="{47DAD050-D515-47CE-A730-E43486580466}" type="presParOf" srcId="{065532D1-7215-42B4-B94B-8ADC1054BDAE}" destId="{4D27A439-7DA1-4FBB-ADFE-45E52F20B9D4}" srcOrd="3" destOrd="0" presId="urn:microsoft.com/office/officeart/2005/8/layout/hList7"/>
    <dgm:cxn modelId="{BB6AED14-49DD-4005-A5BA-B608A71F88E8}" type="presParOf" srcId="{C16579D5-1800-4ABA-8F02-A9D8332F573C}" destId="{110AD8F1-0AA1-42F0-BBB6-DF93DABB6EA5}" srcOrd="3" destOrd="0" presId="urn:microsoft.com/office/officeart/2005/8/layout/hList7"/>
    <dgm:cxn modelId="{E84DB5D4-636D-4092-9678-7D06ABF1293C}" type="presParOf" srcId="{C16579D5-1800-4ABA-8F02-A9D8332F573C}" destId="{B8529974-D4EE-4603-8756-D6213C355FFC}" srcOrd="4" destOrd="0" presId="urn:microsoft.com/office/officeart/2005/8/layout/hList7"/>
    <dgm:cxn modelId="{77DE783E-2644-4317-AF80-9334A29D1AD6}" type="presParOf" srcId="{B8529974-D4EE-4603-8756-D6213C355FFC}" destId="{4EC218A1-F3B2-4B8A-9CB1-A62F59B4674F}" srcOrd="0" destOrd="0" presId="urn:microsoft.com/office/officeart/2005/8/layout/hList7"/>
    <dgm:cxn modelId="{CC359D17-98FF-42DD-A440-5335376BCE49}" type="presParOf" srcId="{B8529974-D4EE-4603-8756-D6213C355FFC}" destId="{E1314417-D2E5-42BA-A7C7-9A66290431A1}" srcOrd="1" destOrd="0" presId="urn:microsoft.com/office/officeart/2005/8/layout/hList7"/>
    <dgm:cxn modelId="{4AB40CB1-9A09-47BF-AF6D-EB7FFB1D6ECC}" type="presParOf" srcId="{B8529974-D4EE-4603-8756-D6213C355FFC}" destId="{024537E3-9AF6-4510-9F5C-DCFDAA7A40AB}" srcOrd="2" destOrd="0" presId="urn:microsoft.com/office/officeart/2005/8/layout/hList7"/>
    <dgm:cxn modelId="{B5FCB28E-B634-4EDB-B9D0-2BD5864B9A03}" type="presParOf" srcId="{B8529974-D4EE-4603-8756-D6213C355FFC}" destId="{4504D17B-CDBC-4501-AF4F-DE3AAAAA1281}" srcOrd="3" destOrd="0" presId="urn:microsoft.com/office/officeart/2005/8/layout/hList7"/>
    <dgm:cxn modelId="{E3F75452-EED4-4BCE-9481-A2426ED5974B}" type="presParOf" srcId="{C16579D5-1800-4ABA-8F02-A9D8332F573C}" destId="{FFE8BDC7-0219-4BC2-AA86-C70CCFC1355E}" srcOrd="5" destOrd="0" presId="urn:microsoft.com/office/officeart/2005/8/layout/hList7"/>
    <dgm:cxn modelId="{A65D9216-E971-422E-9F97-09B1E5247BE4}" type="presParOf" srcId="{C16579D5-1800-4ABA-8F02-A9D8332F573C}" destId="{28719162-0F8A-4312-99AB-EE09CCB7B6A5}" srcOrd="6" destOrd="0" presId="urn:microsoft.com/office/officeart/2005/8/layout/hList7"/>
    <dgm:cxn modelId="{2BA6E1D4-1279-44A0-9BD5-8B9C2C2E5E7C}" type="presParOf" srcId="{28719162-0F8A-4312-99AB-EE09CCB7B6A5}" destId="{2E0EF9E2-A961-476C-823D-F6340AE28575}" srcOrd="0" destOrd="0" presId="urn:microsoft.com/office/officeart/2005/8/layout/hList7"/>
    <dgm:cxn modelId="{E4AC1CFB-871B-42FE-9790-CF1BD9234A9F}" type="presParOf" srcId="{28719162-0F8A-4312-99AB-EE09CCB7B6A5}" destId="{42DAE789-B230-4A72-AB04-0703DBCF0CD3}" srcOrd="1" destOrd="0" presId="urn:microsoft.com/office/officeart/2005/8/layout/hList7"/>
    <dgm:cxn modelId="{1EBA2F89-26DA-46CE-9D57-867C6CFAAC3D}" type="presParOf" srcId="{28719162-0F8A-4312-99AB-EE09CCB7B6A5}" destId="{B3B09F9D-C188-4505-B1AE-55A5C15D8224}" srcOrd="2" destOrd="0" presId="urn:microsoft.com/office/officeart/2005/8/layout/hList7"/>
    <dgm:cxn modelId="{654F919E-4D3D-4758-84D6-F84304D5AE88}" type="presParOf" srcId="{28719162-0F8A-4312-99AB-EE09CCB7B6A5}" destId="{B3B64397-DF5E-4A30-89A6-ED40B827DF1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5538A-AB82-4616-BBD0-5EE8B20A8CDA}">
      <dsp:nvSpPr>
        <dsp:cNvPr id="0" name=""/>
        <dsp:cNvSpPr/>
      </dsp:nvSpPr>
      <dsp:spPr>
        <a:xfrm>
          <a:off x="0" y="30284"/>
          <a:ext cx="8280401" cy="10266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Status quo</a:t>
          </a:r>
          <a:endParaRPr lang="fr-BE" sz="2700" kern="1200" dirty="0"/>
        </a:p>
      </dsp:txBody>
      <dsp:txXfrm>
        <a:off x="50118" y="80402"/>
        <a:ext cx="8180165" cy="926439"/>
      </dsp:txXfrm>
    </dsp:sp>
    <dsp:sp modelId="{A549977C-8804-4158-BE14-0287729B7D45}">
      <dsp:nvSpPr>
        <dsp:cNvPr id="0" name=""/>
        <dsp:cNvSpPr/>
      </dsp:nvSpPr>
      <dsp:spPr>
        <a:xfrm>
          <a:off x="0" y="1152325"/>
          <a:ext cx="8280401" cy="10266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Make ratification of the 2000 Adults Convention by all MS mandatory</a:t>
          </a:r>
          <a:endParaRPr lang="fr-BE" sz="2700" kern="1200" dirty="0"/>
        </a:p>
      </dsp:txBody>
      <dsp:txXfrm>
        <a:off x="50118" y="1202443"/>
        <a:ext cx="8180165" cy="926439"/>
      </dsp:txXfrm>
    </dsp:sp>
    <dsp:sp modelId="{CD687BF0-CBB7-41F7-A6E1-4830E05D857E}">
      <dsp:nvSpPr>
        <dsp:cNvPr id="0" name=""/>
        <dsp:cNvSpPr/>
      </dsp:nvSpPr>
      <dsp:spPr>
        <a:xfrm>
          <a:off x="0" y="2298218"/>
          <a:ext cx="8280401" cy="10266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Adopt an EU Regulation</a:t>
          </a:r>
          <a:endParaRPr lang="fr-BE" sz="2700" kern="1200" dirty="0"/>
        </a:p>
      </dsp:txBody>
      <dsp:txXfrm>
        <a:off x="50118" y="2348336"/>
        <a:ext cx="8180165" cy="926439"/>
      </dsp:txXfrm>
    </dsp:sp>
    <dsp:sp modelId="{BA4B83A4-FAA0-4141-B70F-C158F2C465A7}">
      <dsp:nvSpPr>
        <dsp:cNvPr id="0" name=""/>
        <dsp:cNvSpPr/>
      </dsp:nvSpPr>
      <dsp:spPr>
        <a:xfrm>
          <a:off x="0" y="3361369"/>
          <a:ext cx="8280401" cy="10266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bg2">
                  <a:lumMod val="25000"/>
                </a:schemeClr>
              </a:solidFill>
            </a:rPr>
            <a:t>Both b) and c)</a:t>
          </a:r>
          <a:endParaRPr lang="fr-BE" sz="27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0118" y="3411487"/>
        <a:ext cx="8180165" cy="926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74080-FCA1-44F2-A20E-B3770A3DA14F}">
      <dsp:nvSpPr>
        <dsp:cNvPr id="0" name=""/>
        <dsp:cNvSpPr/>
      </dsp:nvSpPr>
      <dsp:spPr>
        <a:xfrm>
          <a:off x="12700" y="34051"/>
          <a:ext cx="876299" cy="9747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solidFill>
                <a:schemeClr val="tx2">
                  <a:lumMod val="75000"/>
                </a:schemeClr>
              </a:solidFill>
            </a:rPr>
            <a:t>a</a:t>
          </a:r>
          <a:endParaRPr lang="en-US" sz="32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477" y="76828"/>
        <a:ext cx="790745" cy="889205"/>
      </dsp:txXfrm>
    </dsp:sp>
    <dsp:sp modelId="{CCDB3DED-9EF8-4598-B2D3-712066B3FF59}">
      <dsp:nvSpPr>
        <dsp:cNvPr id="0" name=""/>
        <dsp:cNvSpPr/>
      </dsp:nvSpPr>
      <dsp:spPr>
        <a:xfrm>
          <a:off x="0" y="1152811"/>
          <a:ext cx="901700" cy="936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2">
                  <a:lumMod val="75000"/>
                </a:schemeClr>
              </a:solidFill>
            </a:rPr>
            <a:t>b</a:t>
          </a:r>
          <a:endParaRPr lang="en-US" sz="3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4017" y="1196828"/>
        <a:ext cx="813666" cy="847966"/>
      </dsp:txXfrm>
    </dsp:sp>
    <dsp:sp modelId="{0B230D2F-05C0-4A9D-A2F3-44781E445178}">
      <dsp:nvSpPr>
        <dsp:cNvPr id="0" name=""/>
        <dsp:cNvSpPr/>
      </dsp:nvSpPr>
      <dsp:spPr>
        <a:xfrm>
          <a:off x="0" y="2232811"/>
          <a:ext cx="901700" cy="936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2">
                  <a:lumMod val="75000"/>
                </a:schemeClr>
              </a:solidFill>
            </a:rPr>
            <a:t>c</a:t>
          </a:r>
          <a:endParaRPr lang="en-US" sz="3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4017" y="2276828"/>
        <a:ext cx="813666" cy="847966"/>
      </dsp:txXfrm>
    </dsp:sp>
    <dsp:sp modelId="{5DFC388A-5630-42D2-B3D0-C62FF98105E4}">
      <dsp:nvSpPr>
        <dsp:cNvPr id="0" name=""/>
        <dsp:cNvSpPr/>
      </dsp:nvSpPr>
      <dsp:spPr>
        <a:xfrm>
          <a:off x="0" y="3269233"/>
          <a:ext cx="901700" cy="107908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2">
                  <a:lumMod val="75000"/>
                </a:schemeClr>
              </a:solidFill>
            </a:rPr>
            <a:t>d</a:t>
          </a:r>
          <a:endParaRPr lang="en-US" sz="3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4017" y="3313250"/>
        <a:ext cx="813666" cy="9910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7BA41-7484-4566-B258-C74E7494BE45}">
      <dsp:nvSpPr>
        <dsp:cNvPr id="0" name=""/>
        <dsp:cNvSpPr/>
      </dsp:nvSpPr>
      <dsp:spPr>
        <a:xfrm>
          <a:off x="2013" y="0"/>
          <a:ext cx="2110506" cy="4152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Legal study</a:t>
          </a:r>
          <a:endParaRPr lang="en-US" sz="2500" kern="1200" dirty="0"/>
        </a:p>
      </dsp:txBody>
      <dsp:txXfrm>
        <a:off x="2013" y="1661160"/>
        <a:ext cx="2110506" cy="1661160"/>
      </dsp:txXfrm>
    </dsp:sp>
    <dsp:sp modelId="{0E13E521-0BD5-41E1-8966-8421ADA6BDD1}">
      <dsp:nvSpPr>
        <dsp:cNvPr id="0" name=""/>
        <dsp:cNvSpPr/>
      </dsp:nvSpPr>
      <dsp:spPr>
        <a:xfrm>
          <a:off x="365809" y="249174"/>
          <a:ext cx="1382915" cy="138291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DD8B124-2644-41A1-9070-B9836DABF83C}">
      <dsp:nvSpPr>
        <dsp:cNvPr id="0" name=""/>
        <dsp:cNvSpPr/>
      </dsp:nvSpPr>
      <dsp:spPr>
        <a:xfrm>
          <a:off x="2175835" y="0"/>
          <a:ext cx="2110506" cy="4152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123774"/>
                <a:satOff val="3840"/>
                <a:lumOff val="221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123774"/>
                <a:satOff val="3840"/>
                <a:lumOff val="221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123774"/>
                <a:satOff val="3840"/>
                <a:lumOff val="221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2">
                  <a:lumMod val="50000"/>
                </a:schemeClr>
              </a:solidFill>
            </a:rPr>
            <a:t>Fact-finding mission</a:t>
          </a:r>
          <a:endParaRPr lang="en-US" sz="2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175835" y="1661160"/>
        <a:ext cx="2110506" cy="1661160"/>
      </dsp:txXfrm>
    </dsp:sp>
    <dsp:sp modelId="{4D27A439-7DA1-4FBB-ADFE-45E52F20B9D4}">
      <dsp:nvSpPr>
        <dsp:cNvPr id="0" name=""/>
        <dsp:cNvSpPr/>
      </dsp:nvSpPr>
      <dsp:spPr>
        <a:xfrm>
          <a:off x="2539631" y="249174"/>
          <a:ext cx="1382915" cy="138291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EC218A1-F3B2-4B8A-9CB1-A62F59B4674F}">
      <dsp:nvSpPr>
        <dsp:cNvPr id="0" name=""/>
        <dsp:cNvSpPr/>
      </dsp:nvSpPr>
      <dsp:spPr>
        <a:xfrm>
          <a:off x="4349657" y="0"/>
          <a:ext cx="2110506" cy="4152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247549"/>
                <a:satOff val="7680"/>
                <a:lumOff val="4432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247549"/>
                <a:satOff val="7680"/>
                <a:lumOff val="4432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247549"/>
                <a:satOff val="7680"/>
                <a:lumOff val="4432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2">
                  <a:lumMod val="50000"/>
                </a:schemeClr>
              </a:solidFill>
            </a:rPr>
            <a:t>Workshop and conferences</a:t>
          </a:r>
          <a:endParaRPr lang="en-US" sz="2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349657" y="1661160"/>
        <a:ext cx="2110506" cy="1661160"/>
      </dsp:txXfrm>
    </dsp:sp>
    <dsp:sp modelId="{4504D17B-CDBC-4501-AF4F-DE3AAAAA1281}">
      <dsp:nvSpPr>
        <dsp:cNvPr id="0" name=""/>
        <dsp:cNvSpPr/>
      </dsp:nvSpPr>
      <dsp:spPr>
        <a:xfrm>
          <a:off x="4713453" y="249174"/>
          <a:ext cx="1382915" cy="138291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E0EF9E2-A961-476C-823D-F6340AE28575}">
      <dsp:nvSpPr>
        <dsp:cNvPr id="0" name=""/>
        <dsp:cNvSpPr/>
      </dsp:nvSpPr>
      <dsp:spPr>
        <a:xfrm>
          <a:off x="6523479" y="0"/>
          <a:ext cx="2110506" cy="4152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123774"/>
                <a:satOff val="3840"/>
                <a:lumOff val="221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123774"/>
                <a:satOff val="3840"/>
                <a:lumOff val="221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123774"/>
                <a:satOff val="3840"/>
                <a:lumOff val="221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2">
                  <a:lumMod val="50000"/>
                </a:schemeClr>
              </a:solidFill>
            </a:rPr>
            <a:t>European Judicial Network</a:t>
          </a:r>
          <a:endParaRPr lang="en-US" sz="2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523479" y="1661160"/>
        <a:ext cx="2110506" cy="1661160"/>
      </dsp:txXfrm>
    </dsp:sp>
    <dsp:sp modelId="{B3B64397-DF5E-4A30-89A6-ED40B827DF16}">
      <dsp:nvSpPr>
        <dsp:cNvPr id="0" name=""/>
        <dsp:cNvSpPr/>
      </dsp:nvSpPr>
      <dsp:spPr>
        <a:xfrm>
          <a:off x="6887275" y="249174"/>
          <a:ext cx="1382915" cy="138291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FF3CF8A-4028-4EF1-9939-887C184C564E}">
      <dsp:nvSpPr>
        <dsp:cNvPr id="0" name=""/>
        <dsp:cNvSpPr/>
      </dsp:nvSpPr>
      <dsp:spPr>
        <a:xfrm>
          <a:off x="345439" y="3322320"/>
          <a:ext cx="7945120" cy="622935"/>
        </a:xfrm>
        <a:prstGeom prst="leftRightArrow">
          <a:avLst/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5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0.27206</cdr:x>
      <cdr:y>0.41354</cdr:y>
    </cdr:from>
    <cdr:to>
      <cdr:x>0.81247</cdr:x>
      <cdr:y>0.65832</cdr:y>
    </cdr:to>
    <cdr:sp macro="" textlink="">
      <cdr:nvSpPr>
        <cdr:cNvPr id="2" name="TextBox 14"/>
        <cdr:cNvSpPr txBox="1"/>
      </cdr:nvSpPr>
      <cdr:spPr>
        <a:xfrm xmlns:a="http://schemas.openxmlformats.org/drawingml/2006/main">
          <a:off x="768710" y="1091936"/>
          <a:ext cx="1526939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IE" sz="3600" b="1" dirty="0" smtClean="0">
              <a:solidFill>
                <a:schemeClr val="tx2"/>
              </a:solidFill>
            </a:rPr>
            <a:t>78%</a:t>
          </a:r>
          <a:endParaRPr lang="en-GB" sz="3600" b="1" dirty="0">
            <a:solidFill>
              <a:schemeClr val="tx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60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480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141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57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F2995-AB43-4B7C-B8CD-9DC7C3692A9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772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5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38199" y="1748079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993027" y="1748079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47855" y="1748078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7302683" y="1748077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9457511" y="1748077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838199" y="3934111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993027" y="3934111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147855" y="3934110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7302683" y="3934109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9457511" y="3934109"/>
            <a:ext cx="1896289" cy="18962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834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9478619" y="1913416"/>
            <a:ext cx="1875181" cy="2434309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7051401" y="2898477"/>
            <a:ext cx="2307284" cy="2307284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081980" y="1913416"/>
            <a:ext cx="3185512" cy="2184030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38213" y="1748077"/>
            <a:ext cx="2643187" cy="1868487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840251" y="2860831"/>
            <a:ext cx="1620431" cy="2184030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4919097" y="3790927"/>
            <a:ext cx="1987550" cy="1987550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938213" y="3908959"/>
            <a:ext cx="1751486" cy="1751486"/>
          </a:xfr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01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969963" y="1843395"/>
            <a:ext cx="2138669" cy="2138669"/>
          </a:xfrm>
          <a:prstGeom prst="ellipse">
            <a:avLst/>
          </a:prstGeom>
          <a:solidFill>
            <a:schemeClr val="bg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581400" y="1843394"/>
            <a:ext cx="2138669" cy="2138669"/>
          </a:xfrm>
          <a:prstGeom prst="ellipse">
            <a:avLst/>
          </a:prstGeom>
          <a:solidFill>
            <a:schemeClr val="bg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6192837" y="1843393"/>
            <a:ext cx="2138669" cy="2138669"/>
          </a:xfrm>
          <a:prstGeom prst="ellipse">
            <a:avLst/>
          </a:prstGeom>
          <a:solidFill>
            <a:schemeClr val="bg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8804274" y="1843392"/>
            <a:ext cx="2138669" cy="2138669"/>
          </a:xfrm>
          <a:prstGeom prst="ellipse">
            <a:avLst/>
          </a:prstGeom>
          <a:solidFill>
            <a:schemeClr val="bg2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983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710" y="1992572"/>
            <a:ext cx="710366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4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50" r:id="rId6"/>
    <p:sldLayoutId id="2147483660" r:id="rId7"/>
    <p:sldLayoutId id="2147483652" r:id="rId8"/>
    <p:sldLayoutId id="2147483661" r:id="rId9"/>
    <p:sldLayoutId id="2147483653" r:id="rId10"/>
    <p:sldLayoutId id="2147483658" r:id="rId11"/>
    <p:sldLayoutId id="2147483663" r:id="rId12"/>
    <p:sldLayoutId id="2147483664" r:id="rId13"/>
    <p:sldLayoutId id="2147483665" r:id="rId14"/>
    <p:sldLayoutId id="2147483659" r:id="rId15"/>
    <p:sldLayoutId id="2147483654" r:id="rId16"/>
    <p:sldLayoutId id="2147483655" r:id="rId17"/>
    <p:sldLayoutId id="2147483666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896539" y="1411358"/>
            <a:ext cx="10731354" cy="1337742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 smtClean="0"/>
              <a:t>The cross-border </a:t>
            </a:r>
            <a:br>
              <a:rPr lang="en-IE" sz="4000" b="1" dirty="0" smtClean="0"/>
            </a:br>
            <a:r>
              <a:rPr lang="en-IE" sz="4000" b="1" dirty="0" smtClean="0"/>
              <a:t>protection of adults:</a:t>
            </a:r>
            <a:br>
              <a:rPr lang="en-IE" sz="4000" b="1" dirty="0" smtClean="0"/>
            </a:br>
            <a:r>
              <a:rPr lang="en-IE" sz="4000" b="1" dirty="0" smtClean="0"/>
              <a:t>State of play of the Commission initiative</a:t>
            </a:r>
            <a:endParaRPr lang="en-GB" sz="40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341642" y="4787423"/>
            <a:ext cx="5350879" cy="539694"/>
          </a:xfrm>
        </p:spPr>
        <p:txBody>
          <a:bodyPr/>
          <a:lstStyle/>
          <a:p>
            <a:r>
              <a:rPr lang="en-GB" dirty="0" smtClean="0"/>
              <a:t>ELRN Workshop 24-11-2022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949440" y="5285822"/>
            <a:ext cx="421803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chemeClr val="bg2"/>
              </a:solidFill>
              <a:cs typeface="Arial" panose="020B0604020202020204" pitchFamily="34" charset="0"/>
            </a:endParaRPr>
          </a:p>
          <a:p>
            <a:r>
              <a:rPr lang="en-GB" sz="2400" i="1" dirty="0">
                <a:solidFill>
                  <a:schemeClr val="bg1"/>
                </a:solidFill>
              </a:rPr>
              <a:t>Marie </a:t>
            </a:r>
            <a:r>
              <a:rPr lang="en-GB" sz="2400" i="1" dirty="0" err="1">
                <a:solidFill>
                  <a:schemeClr val="bg1"/>
                </a:solidFill>
              </a:rPr>
              <a:t>Vautravers</a:t>
            </a:r>
            <a:r>
              <a:rPr lang="en-GB" sz="2400" i="1" dirty="0">
                <a:solidFill>
                  <a:schemeClr val="bg1"/>
                </a:solidFill>
              </a:rPr>
              <a:t> – DG JUST</a:t>
            </a:r>
          </a:p>
          <a:p>
            <a:endParaRPr lang="en-GB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endParaRPr lang="en-GB" dirty="0" smtClean="0">
              <a:solidFill>
                <a:schemeClr val="bg2"/>
              </a:solidFill>
              <a:cs typeface="Arial" panose="020B0604020202020204" pitchFamily="34" charset="0"/>
            </a:endParaRPr>
          </a:p>
          <a:p>
            <a:endParaRPr lang="en-GB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endParaRPr lang="fr-BE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Thank you!</a:t>
            </a:r>
            <a:r>
              <a:rPr lang="en-IE" smtClean="0"/>
              <a:t/>
            </a:r>
            <a:br>
              <a:rPr lang="en-IE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  <a:p>
            <a:r>
              <a:rPr lang="en-US" sz="1050" dirty="0" smtClean="0"/>
              <a:t>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>
                <a:solidFill>
                  <a:schemeClr val="accent6"/>
                </a:solidFill>
              </a:rPr>
              <a:t>e</a:t>
            </a:r>
            <a:r>
              <a:rPr lang="en-US" sz="1050" dirty="0" smtClean="0">
                <a:solidFill>
                  <a:schemeClr val="accent6"/>
                </a:solidFill>
              </a:rPr>
              <a:t>lement concerned</a:t>
            </a:r>
            <a:r>
              <a:rPr lang="en-US" sz="1050" dirty="0" smtClean="0"/>
              <a:t>, source</a:t>
            </a:r>
            <a:r>
              <a:rPr lang="en-US" sz="1050" dirty="0" smtClean="0">
                <a:solidFill>
                  <a:schemeClr val="accent6"/>
                </a:solidFill>
              </a:rPr>
              <a:t>: e.g. Fotolia.com</a:t>
            </a:r>
            <a:r>
              <a:rPr lang="en-US" sz="1050" dirty="0" smtClean="0"/>
              <a:t>; 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source: </a:t>
            </a:r>
            <a:r>
              <a:rPr lang="en-US" sz="1050" dirty="0" smtClean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35DC1"/>
                </a:solidFill>
              </a:rPr>
              <a:t>Context of the Commission initiative</a:t>
            </a:r>
            <a:endParaRPr lang="en-IE" b="1" dirty="0">
              <a:solidFill>
                <a:srgbClr val="035DC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5773" y="1574249"/>
            <a:ext cx="1074054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Approx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1,4 % of the EU population is under a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judicial protection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measure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(5 millions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Among them,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150 000 to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780 000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are in cross-border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situations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 EU average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of the number of persons who have granted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powers of representation (</a:t>
            </a:r>
            <a:r>
              <a:rPr lang="en-US" sz="24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PoRs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: 5 millions in Germany, 66 in Czech Republic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Aft>
                <a:spcPts val="1800"/>
              </a:spcAft>
            </a:pPr>
            <a:endParaRPr lang="en-IE" sz="2800" dirty="0" smtClean="0">
              <a:solidFill>
                <a:srgbClr val="035D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35DC1"/>
                </a:solidFill>
              </a:rPr>
              <a:t>Context of the Commission initiative</a:t>
            </a:r>
            <a:endParaRPr lang="en-IE" b="1" dirty="0">
              <a:solidFill>
                <a:srgbClr val="035DC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5773" y="1574249"/>
            <a:ext cx="107405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rgbClr val="0070C0"/>
                </a:solidFill>
              </a:rPr>
              <a:t>What </a:t>
            </a:r>
            <a:r>
              <a:rPr lang="en-IE" sz="2400" dirty="0">
                <a:solidFill>
                  <a:srgbClr val="0070C0"/>
                </a:solidFill>
              </a:rPr>
              <a:t>are the </a:t>
            </a:r>
            <a:r>
              <a:rPr lang="en-IE" sz="2400" b="1" dirty="0">
                <a:solidFill>
                  <a:srgbClr val="0070C0"/>
                </a:solidFill>
              </a:rPr>
              <a:t>causes </a:t>
            </a:r>
            <a:r>
              <a:rPr lang="en-IE" sz="2400" dirty="0">
                <a:solidFill>
                  <a:srgbClr val="0070C0"/>
                </a:solidFill>
              </a:rPr>
              <a:t>of the </a:t>
            </a:r>
            <a:r>
              <a:rPr lang="fr-BE" sz="2400" dirty="0" err="1" smtClean="0">
                <a:solidFill>
                  <a:srgbClr val="0070C0"/>
                </a:solidFill>
              </a:rPr>
              <a:t>problem</a:t>
            </a:r>
            <a:r>
              <a:rPr lang="fr-BE" sz="2400" dirty="0" smtClean="0"/>
              <a:t>?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BE" sz="2400" b="1" dirty="0" err="1"/>
              <a:t>M</a:t>
            </a:r>
            <a:r>
              <a:rPr lang="fr-BE" sz="2400" b="1" dirty="0" err="1" smtClean="0"/>
              <a:t>obility</a:t>
            </a:r>
            <a:r>
              <a:rPr lang="fr-BE" sz="2400" b="1" dirty="0" smtClean="0"/>
              <a:t> and </a:t>
            </a:r>
            <a:r>
              <a:rPr lang="fr-BE" sz="2400" b="1" dirty="0" err="1" smtClean="0"/>
              <a:t>ageing</a:t>
            </a:r>
            <a:r>
              <a:rPr lang="fr-BE" sz="2400" b="1" dirty="0" smtClean="0"/>
              <a:t> </a:t>
            </a:r>
            <a:r>
              <a:rPr lang="fr-BE" sz="2400" dirty="0" smtClean="0"/>
              <a:t>of EU population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BE" sz="2400" b="1" dirty="0" err="1" smtClean="0"/>
              <a:t>Conflicting</a:t>
            </a:r>
            <a:r>
              <a:rPr lang="fr-BE" sz="2400" b="1" dirty="0" smtClean="0"/>
              <a:t> and </a:t>
            </a:r>
            <a:r>
              <a:rPr lang="fr-BE" sz="2400" b="1" dirty="0" err="1" smtClean="0"/>
              <a:t>complex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rules</a:t>
            </a:r>
            <a:r>
              <a:rPr lang="fr-BE" sz="2400" dirty="0" smtClean="0"/>
              <a:t> of </a:t>
            </a:r>
            <a:r>
              <a:rPr lang="fr-BE" sz="2400" dirty="0" err="1" smtClean="0"/>
              <a:t>private</a:t>
            </a:r>
            <a:r>
              <a:rPr lang="fr-BE" sz="2400" dirty="0" smtClean="0"/>
              <a:t> international </a:t>
            </a:r>
            <a:r>
              <a:rPr lang="fr-BE" sz="2400" dirty="0" err="1" smtClean="0"/>
              <a:t>law</a:t>
            </a:r>
            <a:r>
              <a:rPr lang="fr-BE" sz="2400" dirty="0" smtClean="0"/>
              <a:t> in the 15 MS not party to the </a:t>
            </a:r>
            <a:r>
              <a:rPr lang="fr-BE" sz="2400" b="1" dirty="0" smtClean="0"/>
              <a:t>2000 </a:t>
            </a:r>
            <a:r>
              <a:rPr lang="fr-BE" sz="2400" b="1" dirty="0" err="1" smtClean="0"/>
              <a:t>Adults</a:t>
            </a:r>
            <a:r>
              <a:rPr lang="fr-BE" sz="2400" b="1" dirty="0" smtClean="0"/>
              <a:t> Convention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BE" sz="2400" b="1" dirty="0" err="1" smtClean="0"/>
              <a:t>Pending</a:t>
            </a:r>
            <a:r>
              <a:rPr lang="fr-BE" sz="2400" b="1" dirty="0" smtClean="0"/>
              <a:t> questions on the </a:t>
            </a:r>
            <a:r>
              <a:rPr lang="fr-BE" sz="2400" b="1" dirty="0" err="1" smtClean="0"/>
              <a:t>operation</a:t>
            </a:r>
            <a:r>
              <a:rPr lang="fr-BE" sz="2400" b="1" dirty="0" smtClean="0"/>
              <a:t> of the 2000 </a:t>
            </a:r>
            <a:r>
              <a:rPr lang="fr-BE" sz="2400" b="1" dirty="0" err="1" smtClean="0"/>
              <a:t>Adults</a:t>
            </a:r>
            <a:r>
              <a:rPr lang="fr-BE" sz="2400" b="1" dirty="0" smtClean="0"/>
              <a:t> Convention </a:t>
            </a:r>
            <a:r>
              <a:rPr lang="fr-BE" sz="2400" dirty="0" smtClean="0"/>
              <a:t>: recognition of </a:t>
            </a:r>
            <a:r>
              <a:rPr lang="fr-BE" sz="2400" dirty="0" err="1" smtClean="0"/>
              <a:t>authentic</a:t>
            </a:r>
            <a:r>
              <a:rPr lang="fr-BE" sz="2400" dirty="0" smtClean="0"/>
              <a:t> instruments and </a:t>
            </a:r>
            <a:r>
              <a:rPr lang="fr-BE" sz="2400" dirty="0" err="1" smtClean="0"/>
              <a:t>confirmed</a:t>
            </a:r>
            <a:r>
              <a:rPr lang="fr-BE" sz="2400" dirty="0" smtClean="0"/>
              <a:t> </a:t>
            </a:r>
            <a:r>
              <a:rPr lang="fr-BE" sz="2400" dirty="0" err="1" smtClean="0"/>
              <a:t>PoRs</a:t>
            </a:r>
            <a:r>
              <a:rPr lang="fr-BE" sz="2400" dirty="0" smtClean="0"/>
              <a:t>, </a:t>
            </a:r>
            <a:r>
              <a:rPr lang="fr-BE" sz="2400" dirty="0" err="1" smtClean="0"/>
              <a:t>advance</a:t>
            </a:r>
            <a:r>
              <a:rPr lang="fr-BE" sz="2400" dirty="0" smtClean="0"/>
              <a:t> </a:t>
            </a:r>
            <a:r>
              <a:rPr lang="fr-BE" sz="2400" dirty="0" smtClean="0"/>
              <a:t>directives, </a:t>
            </a:r>
            <a:r>
              <a:rPr lang="fr-BE" sz="2400" dirty="0" err="1" smtClean="0"/>
              <a:t>choice</a:t>
            </a:r>
            <a:r>
              <a:rPr lang="fr-BE" sz="2400" dirty="0" smtClean="0"/>
              <a:t> of court.</a:t>
            </a:r>
            <a:endParaRPr lang="fr-BE" sz="2400" b="1" dirty="0" smtClean="0"/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BE" sz="2400" dirty="0" smtClean="0"/>
              <a:t>In </a:t>
            </a:r>
            <a:r>
              <a:rPr lang="fr-BE" sz="2400" dirty="0" err="1" smtClean="0"/>
              <a:t>general</a:t>
            </a:r>
            <a:r>
              <a:rPr lang="fr-BE" sz="2400" dirty="0" smtClean="0"/>
              <a:t>, no </a:t>
            </a:r>
            <a:r>
              <a:rPr lang="fr-BE" sz="2400" b="1" dirty="0" smtClean="0"/>
              <a:t>digitalisation</a:t>
            </a:r>
            <a:r>
              <a:rPr lang="fr-BE" sz="2400" dirty="0" smtClean="0"/>
              <a:t>, no </a:t>
            </a:r>
            <a:r>
              <a:rPr lang="fr-BE" sz="2400" b="1" dirty="0" err="1" smtClean="0"/>
              <a:t>legal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aid</a:t>
            </a:r>
            <a:r>
              <a:rPr lang="fr-BE" sz="2400" dirty="0" smtClean="0"/>
              <a:t>, no </a:t>
            </a:r>
            <a:r>
              <a:rPr lang="fr-BE" sz="2400" dirty="0" err="1" smtClean="0"/>
              <a:t>access</a:t>
            </a:r>
            <a:r>
              <a:rPr lang="fr-BE" sz="2400" dirty="0" smtClean="0"/>
              <a:t> to </a:t>
            </a:r>
            <a:r>
              <a:rPr lang="fr-BE" sz="2400" b="1" dirty="0" err="1" smtClean="0"/>
              <a:t>foreign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registries</a:t>
            </a:r>
            <a:r>
              <a:rPr lang="fr-BE" sz="2400" b="1" dirty="0" smtClean="0"/>
              <a:t>, </a:t>
            </a:r>
            <a:r>
              <a:rPr lang="fr-BE" sz="2400" dirty="0" smtClean="0"/>
              <a:t>no </a:t>
            </a:r>
            <a:r>
              <a:rPr lang="fr-BE" sz="2400" b="1" dirty="0" err="1" smtClean="0"/>
              <a:t>multilingual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forms</a:t>
            </a:r>
            <a:r>
              <a:rPr lang="fr-BE" sz="2400" b="1" dirty="0" smtClean="0"/>
              <a:t>…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34097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35DC1"/>
                </a:solidFill>
              </a:rPr>
              <a:t>Context of the Commission initiative</a:t>
            </a:r>
            <a:endParaRPr lang="en-IE" b="1" dirty="0">
              <a:solidFill>
                <a:srgbClr val="035DC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5773" y="1574249"/>
            <a:ext cx="10740549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IE" sz="2400" b="1" dirty="0" smtClean="0">
                <a:solidFill>
                  <a:srgbClr val="0070C0"/>
                </a:solidFill>
              </a:rPr>
              <a:t>Why </a:t>
            </a:r>
            <a:r>
              <a:rPr lang="en-IE" sz="2400" dirty="0" smtClean="0">
                <a:solidFill>
                  <a:srgbClr val="0070C0"/>
                </a:solidFill>
              </a:rPr>
              <a:t>is the EU acting? </a:t>
            </a:r>
            <a:r>
              <a:rPr lang="en-IE" sz="2400" b="1" dirty="0" smtClean="0">
                <a:solidFill>
                  <a:srgbClr val="0070C0"/>
                </a:solidFill>
              </a:rPr>
              <a:t>Problems</a:t>
            </a:r>
            <a:r>
              <a:rPr lang="en-IE" sz="2400" dirty="0" smtClean="0"/>
              <a:t>:</a:t>
            </a:r>
          </a:p>
          <a:p>
            <a:pPr>
              <a:spcAft>
                <a:spcPts val="1800"/>
              </a:spcAft>
            </a:pPr>
            <a:r>
              <a:rPr lang="en-IE" sz="2400" dirty="0" smtClean="0"/>
              <a:t>In </a:t>
            </a:r>
            <a:r>
              <a:rPr lang="en-IE" sz="2400" b="1" u="sng" dirty="0" smtClean="0"/>
              <a:t>cross-border cases</a:t>
            </a:r>
            <a:r>
              <a:rPr lang="en-IE" sz="2400" b="1" dirty="0" smtClean="0"/>
              <a:t>, 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IE" sz="2400" b="1" dirty="0"/>
              <a:t>N</a:t>
            </a:r>
            <a:r>
              <a:rPr lang="en-IE" sz="2400" b="1" dirty="0" smtClean="0"/>
              <a:t>o </a:t>
            </a:r>
            <a:r>
              <a:rPr lang="en-IE" sz="2400" b="1" dirty="0" smtClean="0"/>
              <a:t>legal certainty</a:t>
            </a:r>
            <a:r>
              <a:rPr lang="en-IE" sz="2400" dirty="0"/>
              <a:t> </a:t>
            </a:r>
            <a:r>
              <a:rPr lang="en-IE" sz="2400" dirty="0" smtClean="0"/>
              <a:t>(when establishing </a:t>
            </a:r>
            <a:r>
              <a:rPr lang="en-IE" sz="2400" dirty="0" err="1" smtClean="0"/>
              <a:t>PoRs</a:t>
            </a:r>
            <a:r>
              <a:rPr lang="en-IE" sz="2400" dirty="0"/>
              <a:t> </a:t>
            </a:r>
            <a:r>
              <a:rPr lang="en-IE" sz="2400" dirty="0" smtClean="0"/>
              <a:t>or in general</a:t>
            </a:r>
            <a:r>
              <a:rPr lang="en-IE" sz="2400" dirty="0" smtClean="0"/>
              <a:t> </a:t>
            </a:r>
            <a:r>
              <a:rPr lang="en-IE" sz="2400" dirty="0" smtClean="0"/>
              <a:t>possibility of two conflicting laws applying) </a:t>
            </a:r>
          </a:p>
          <a:p>
            <a:pPr marL="914400" lvl="1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IE" sz="2400" b="1" dirty="0" smtClean="0"/>
              <a:t>Lengthy </a:t>
            </a:r>
            <a:r>
              <a:rPr lang="en-IE" sz="2400" dirty="0" smtClean="0"/>
              <a:t>and </a:t>
            </a:r>
            <a:r>
              <a:rPr lang="en-IE" sz="2400" b="1" dirty="0" smtClean="0"/>
              <a:t>costly</a:t>
            </a:r>
            <a:r>
              <a:rPr lang="en-IE" sz="2400" dirty="0"/>
              <a:t> proceedings </a:t>
            </a:r>
            <a:r>
              <a:rPr lang="en-IE" sz="2400" dirty="0" smtClean="0"/>
              <a:t>(</a:t>
            </a:r>
            <a:r>
              <a:rPr lang="en-IE" sz="2400" b="1" dirty="0" smtClean="0"/>
              <a:t>judicial </a:t>
            </a:r>
            <a:r>
              <a:rPr lang="en-IE" sz="2400" b="1" dirty="0"/>
              <a:t>proceedings </a:t>
            </a:r>
            <a:r>
              <a:rPr lang="en-IE" sz="2400" dirty="0" smtClean="0"/>
              <a:t>required </a:t>
            </a:r>
            <a:r>
              <a:rPr lang="en-IE" sz="2400" dirty="0"/>
              <a:t>for a decision taken in one Member State to be recognised/enforced in another </a:t>
            </a:r>
            <a:r>
              <a:rPr lang="en-IE" sz="2400" dirty="0" smtClean="0"/>
              <a:t>MS</a:t>
            </a:r>
            <a:r>
              <a:rPr lang="en-IE" sz="2400" dirty="0"/>
              <a:t>)</a:t>
            </a:r>
            <a:endParaRPr lang="en-IE" sz="2400" dirty="0" smtClean="0"/>
          </a:p>
          <a:p>
            <a:pPr marL="914400" lvl="1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IE" sz="2400" b="1" dirty="0" smtClean="0"/>
              <a:t>Eventually, p</a:t>
            </a:r>
            <a:r>
              <a:rPr lang="en-IE" sz="2400" b="1" dirty="0" smtClean="0"/>
              <a:t>rotection </a:t>
            </a:r>
            <a:r>
              <a:rPr lang="en-IE" sz="2400" b="1" dirty="0" smtClean="0"/>
              <a:t>measures </a:t>
            </a:r>
            <a:r>
              <a:rPr lang="en-IE" sz="2400" dirty="0" smtClean="0"/>
              <a:t>and </a:t>
            </a:r>
            <a:r>
              <a:rPr lang="en-IE" sz="2400" b="1" dirty="0" err="1" smtClean="0"/>
              <a:t>PoRs</a:t>
            </a:r>
            <a:r>
              <a:rPr lang="en-IE" sz="2400" b="1" dirty="0" smtClean="0"/>
              <a:t> </a:t>
            </a:r>
            <a:r>
              <a:rPr lang="en-IE" sz="2400" dirty="0" smtClean="0"/>
              <a:t>are </a:t>
            </a:r>
            <a:r>
              <a:rPr lang="en-IE" sz="2400" b="1" dirty="0" smtClean="0"/>
              <a:t>not recognised, in particular </a:t>
            </a:r>
            <a:r>
              <a:rPr lang="en-IE" sz="2400" dirty="0"/>
              <a:t>by non-judicial actors : </a:t>
            </a:r>
            <a:r>
              <a:rPr lang="en-IE" sz="2400" b="1" dirty="0"/>
              <a:t>banks, insurance companies, medical staff.</a:t>
            </a:r>
          </a:p>
          <a:p>
            <a:pPr marL="914400" lvl="1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en-I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8245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324099" y="1562100"/>
          <a:ext cx="8280401" cy="440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Policy options</a:t>
            </a:r>
            <a:endParaRPr lang="en-GB" b="1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1282699" y="1606550"/>
          <a:ext cx="9017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069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356B1"/>
                </a:solidFill>
              </a:rPr>
              <a:t>Consultation strategy</a:t>
            </a:r>
            <a:endParaRPr lang="en-IE" b="1" dirty="0">
              <a:solidFill>
                <a:srgbClr val="0356B1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201375" y="3711188"/>
            <a:ext cx="5054889" cy="17569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1" rIns="91440" bIns="45721" numCol="1" rtlCol="0" anchor="ctr" anchorCtr="0" compatLnSpc="1">
            <a:prstTxWarp prst="textNoShape">
              <a:avLst/>
            </a:prstTxWarp>
          </a:bodyPr>
          <a:lstStyle/>
          <a:p>
            <a:pPr marL="3175" marR="0" lvl="0" indent="0" algn="l" defTabSz="91442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114671" y="3705614"/>
            <a:ext cx="4905284" cy="17569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1" rIns="91440" bIns="45721" numCol="1" rtlCol="0" anchor="ctr" anchorCtr="0" compatLnSpc="1">
            <a:prstTxWarp prst="textNoShape">
              <a:avLst/>
            </a:prstTxWarp>
          </a:bodyPr>
          <a:lstStyle/>
          <a:p>
            <a:pPr marL="3175" marR="0" lvl="0" indent="0" algn="l" defTabSz="91442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201375" y="1783557"/>
            <a:ext cx="5054889" cy="181571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1" rIns="91440" bIns="45721" numCol="1" rtlCol="0" anchor="ctr" anchorCtr="0" compatLnSpc="1">
            <a:prstTxWarp prst="textNoShape">
              <a:avLst/>
            </a:prstTxWarp>
          </a:bodyPr>
          <a:lstStyle/>
          <a:p>
            <a:pPr marL="3175" marR="0" lvl="0" indent="0" algn="l" defTabSz="91442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114670" y="1783557"/>
            <a:ext cx="4889391" cy="183684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1" rIns="91440" bIns="45721" numCol="1" rtlCol="0" anchor="ctr" anchorCtr="0" compatLnSpc="1">
            <a:prstTxWarp prst="textNoShape">
              <a:avLst/>
            </a:prstTxWarp>
          </a:bodyPr>
          <a:lstStyle/>
          <a:p>
            <a:pPr marL="3175" marR="0" lvl="0" indent="0" algn="l" defTabSz="91442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2594691" y="2293116"/>
            <a:ext cx="3409370" cy="875094"/>
          </a:xfrm>
          <a:custGeom>
            <a:avLst/>
            <a:gdLst>
              <a:gd name="connsiteX0" fmla="*/ 0 w 4532135"/>
              <a:gd name="connsiteY0" fmla="*/ 0 h 849451"/>
              <a:gd name="connsiteX1" fmla="*/ 4532135 w 4532135"/>
              <a:gd name="connsiteY1" fmla="*/ 0 h 849451"/>
              <a:gd name="connsiteX2" fmla="*/ 4532135 w 4532135"/>
              <a:gd name="connsiteY2" fmla="*/ 849451 h 849451"/>
              <a:gd name="connsiteX3" fmla="*/ 0 w 4532135"/>
              <a:gd name="connsiteY3" fmla="*/ 849451 h 849451"/>
              <a:gd name="connsiteX4" fmla="*/ 0 w 4532135"/>
              <a:gd name="connsiteY4" fmla="*/ 0 h 849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2135" h="849451">
                <a:moveTo>
                  <a:pt x="0" y="0"/>
                </a:moveTo>
                <a:lnTo>
                  <a:pt x="4532135" y="0"/>
                </a:lnTo>
                <a:lnTo>
                  <a:pt x="4532135" y="849451"/>
                </a:lnTo>
                <a:lnTo>
                  <a:pt x="0" y="84945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35561" rIns="0" bIns="35561" numCol="1" spcCol="1270" anchor="t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 21 - Mar</a:t>
            </a:r>
            <a:r>
              <a:rPr kumimoji="0" lang="en-US" sz="1600" b="0" i="0" u="none" strike="noStrike" kern="1200" cap="none" spc="0" normalizeH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22</a:t>
            </a:r>
            <a:endParaRPr kumimoji="0" lang="en-US" sz="1600" b="0" i="0" u="none" strike="noStrike" kern="1200" cap="none" spc="0" normalizeH="0" baseline="0" dirty="0" smtClean="0">
              <a:ln>
                <a:noFill/>
              </a:ln>
              <a:solidFill>
                <a:srgbClr val="4D4D4D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 </a:t>
            </a:r>
            <a:r>
              <a:rPr kumimoji="0" lang="fr-BE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respo</a:t>
            </a:r>
            <a:r>
              <a:rPr lang="fr-BE" sz="1600" dirty="0" err="1" smtClean="0"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latin typeface="Arial"/>
              </a:rPr>
              <a:t>nses</a:t>
            </a:r>
            <a:r>
              <a:rPr lang="fr-BE" sz="1600" dirty="0" smtClean="0"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latin typeface="Arial"/>
              </a:rPr>
              <a:t> </a:t>
            </a:r>
            <a:r>
              <a:rPr lang="fr-BE" sz="1600" dirty="0" err="1" smtClean="0"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latin typeface="Arial"/>
              </a:rPr>
              <a:t>with</a:t>
            </a:r>
            <a:r>
              <a:rPr lang="fr-BE" sz="1600" dirty="0" smtClean="0"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latin typeface="Arial"/>
              </a:rPr>
              <a:t> </a:t>
            </a:r>
            <a:r>
              <a:rPr kumimoji="0" lang="fr-B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positive </a:t>
            </a: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views</a:t>
            </a:r>
          </a:p>
          <a:p>
            <a:pPr marL="342909" marR="0" lvl="0" indent="-342909" algn="l" defTabSz="124463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6108908" y="2189817"/>
            <a:ext cx="0" cy="29532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3" name="Group 62"/>
          <p:cNvGrpSpPr/>
          <p:nvPr/>
        </p:nvGrpSpPr>
        <p:grpSpPr>
          <a:xfrm>
            <a:off x="6448665" y="4101337"/>
            <a:ext cx="918981" cy="1041760"/>
            <a:chOff x="1293812" y="2237028"/>
            <a:chExt cx="777614" cy="912926"/>
          </a:xfrm>
        </p:grpSpPr>
        <p:sp>
          <p:nvSpPr>
            <p:cNvPr id="64" name="Oval 63"/>
            <p:cNvSpPr/>
            <p:nvPr/>
          </p:nvSpPr>
          <p:spPr>
            <a:xfrm>
              <a:off x="1293812" y="2237028"/>
              <a:ext cx="751231" cy="7512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8694" y="2296701"/>
              <a:ext cx="712732" cy="853253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1456693" y="2318667"/>
            <a:ext cx="844915" cy="853708"/>
            <a:chOff x="1231218" y="2237028"/>
            <a:chExt cx="813825" cy="828692"/>
          </a:xfrm>
        </p:grpSpPr>
        <p:sp>
          <p:nvSpPr>
            <p:cNvPr id="67" name="Oval 66"/>
            <p:cNvSpPr/>
            <p:nvPr/>
          </p:nvSpPr>
          <p:spPr>
            <a:xfrm>
              <a:off x="1293812" y="2237028"/>
              <a:ext cx="751231" cy="7512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1218" y="2322979"/>
              <a:ext cx="695252" cy="742741"/>
            </a:xfrm>
            <a:prstGeom prst="rect">
              <a:avLst/>
            </a:prstGeom>
          </p:spPr>
        </p:pic>
      </p:grpSp>
      <p:grpSp>
        <p:nvGrpSpPr>
          <p:cNvPr id="69" name="Group 68"/>
          <p:cNvGrpSpPr/>
          <p:nvPr/>
        </p:nvGrpSpPr>
        <p:grpSpPr>
          <a:xfrm>
            <a:off x="6411069" y="2318594"/>
            <a:ext cx="844915" cy="853708"/>
            <a:chOff x="1293812" y="2237028"/>
            <a:chExt cx="813825" cy="828692"/>
          </a:xfrm>
        </p:grpSpPr>
        <p:sp>
          <p:nvSpPr>
            <p:cNvPr id="70" name="Oval 69"/>
            <p:cNvSpPr/>
            <p:nvPr/>
          </p:nvSpPr>
          <p:spPr>
            <a:xfrm>
              <a:off x="1293812" y="2237028"/>
              <a:ext cx="751231" cy="7512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4896" y="2322979"/>
              <a:ext cx="742741" cy="742741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514349" y="1873769"/>
            <a:ext cx="28520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1" i="0" u="none" strike="noStrike" kern="1200" cap="none" spc="0" normalizeH="0" baseline="0" noProof="0" dirty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Feedback </a:t>
            </a:r>
            <a:r>
              <a:rPr kumimoji="0" lang="en-I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Call for Evidence</a:t>
            </a:r>
            <a:endParaRPr kumimoji="0" lang="en-IE" sz="1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946494" y="1884752"/>
            <a:ext cx="26933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Open Public Consultation</a:t>
            </a:r>
            <a:endParaRPr kumimoji="0" lang="en-IE" sz="1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1418674" y="4050205"/>
            <a:ext cx="985938" cy="1000700"/>
            <a:chOff x="1293812" y="2237028"/>
            <a:chExt cx="949658" cy="971376"/>
          </a:xfrm>
        </p:grpSpPr>
        <p:sp>
          <p:nvSpPr>
            <p:cNvPr id="77" name="Oval 76"/>
            <p:cNvSpPr/>
            <p:nvPr/>
          </p:nvSpPr>
          <p:spPr>
            <a:xfrm>
              <a:off x="1293812" y="2237028"/>
              <a:ext cx="751231" cy="7512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9845" y="2322978"/>
              <a:ext cx="873625" cy="885426"/>
            </a:xfrm>
            <a:prstGeom prst="rect">
              <a:avLst/>
            </a:prstGeom>
          </p:spPr>
        </p:pic>
      </p:grpSp>
      <p:sp>
        <p:nvSpPr>
          <p:cNvPr id="80" name="Freeform 79"/>
          <p:cNvSpPr/>
          <p:nvPr/>
        </p:nvSpPr>
        <p:spPr>
          <a:xfrm>
            <a:off x="2594691" y="4175811"/>
            <a:ext cx="3409370" cy="875094"/>
          </a:xfrm>
          <a:custGeom>
            <a:avLst/>
            <a:gdLst>
              <a:gd name="connsiteX0" fmla="*/ 0 w 4532135"/>
              <a:gd name="connsiteY0" fmla="*/ 0 h 849451"/>
              <a:gd name="connsiteX1" fmla="*/ 4532135 w 4532135"/>
              <a:gd name="connsiteY1" fmla="*/ 0 h 849451"/>
              <a:gd name="connsiteX2" fmla="*/ 4532135 w 4532135"/>
              <a:gd name="connsiteY2" fmla="*/ 849451 h 849451"/>
              <a:gd name="connsiteX3" fmla="*/ 0 w 4532135"/>
              <a:gd name="connsiteY3" fmla="*/ 849451 h 849451"/>
              <a:gd name="connsiteX4" fmla="*/ 0 w 4532135"/>
              <a:gd name="connsiteY4" fmla="*/ 0 h 849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2135" h="849451">
                <a:moveTo>
                  <a:pt x="0" y="0"/>
                </a:moveTo>
                <a:lnTo>
                  <a:pt x="4532135" y="0"/>
                </a:lnTo>
                <a:lnTo>
                  <a:pt x="4532135" y="849451"/>
                </a:lnTo>
                <a:lnTo>
                  <a:pt x="0" y="84945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35561" rIns="0" bIns="35561" numCol="1" spcCol="1270" anchor="t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September 22</a:t>
            </a:r>
            <a:endParaRPr lang="fr-BE" sz="1600" dirty="0">
              <a:solidFill>
                <a:srgbClr val="4D4D4D">
                  <a:hueOff val="0"/>
                  <a:satOff val="0"/>
                  <a:lumOff val="0"/>
                  <a:alphaOff val="0"/>
                </a:srgbClr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</a:rPr>
              <a:t>Stakeholders with a particular interest </a:t>
            </a:r>
            <a:endParaRPr kumimoji="0" lang="en-US" sz="1600" b="1" i="0" u="none" strike="noStrike" kern="1200" cap="none" spc="0" normalizeH="0" baseline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178505" y="3779743"/>
            <a:ext cx="22028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Stakeholder meeting</a:t>
            </a:r>
            <a:endParaRPr kumimoji="0" lang="en-IE" sz="1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093518" y="3804628"/>
            <a:ext cx="30059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Meeting with Member States </a:t>
            </a:r>
            <a:endParaRPr kumimoji="0" lang="en-IE" sz="1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7549066" y="4218717"/>
            <a:ext cx="3409370" cy="875094"/>
          </a:xfrm>
          <a:custGeom>
            <a:avLst/>
            <a:gdLst>
              <a:gd name="connsiteX0" fmla="*/ 0 w 4532135"/>
              <a:gd name="connsiteY0" fmla="*/ 0 h 849451"/>
              <a:gd name="connsiteX1" fmla="*/ 4532135 w 4532135"/>
              <a:gd name="connsiteY1" fmla="*/ 0 h 849451"/>
              <a:gd name="connsiteX2" fmla="*/ 4532135 w 4532135"/>
              <a:gd name="connsiteY2" fmla="*/ 849451 h 849451"/>
              <a:gd name="connsiteX3" fmla="*/ 0 w 4532135"/>
              <a:gd name="connsiteY3" fmla="*/ 849451 h 849451"/>
              <a:gd name="connsiteX4" fmla="*/ 0 w 4532135"/>
              <a:gd name="connsiteY4" fmla="*/ 0 h 849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2135" h="849451">
                <a:moveTo>
                  <a:pt x="0" y="0"/>
                </a:moveTo>
                <a:lnTo>
                  <a:pt x="4532135" y="0"/>
                </a:lnTo>
                <a:lnTo>
                  <a:pt x="4532135" y="849451"/>
                </a:lnTo>
                <a:lnTo>
                  <a:pt x="0" y="84945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35561" rIns="0" bIns="35561" numCol="1" spcCol="1270" anchor="t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</a:rPr>
              <a:t>Today</a:t>
            </a:r>
          </a:p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</a:rPr>
              <a:t>Meeting with governmental experts</a:t>
            </a:r>
            <a:endParaRPr kumimoji="0" lang="en-US" sz="1600" b="1" i="0" u="none" strike="noStrike" kern="1200" cap="none" spc="0" normalizeH="0" baseline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7539478" y="2367289"/>
            <a:ext cx="3409370" cy="1063038"/>
          </a:xfrm>
          <a:custGeom>
            <a:avLst/>
            <a:gdLst>
              <a:gd name="connsiteX0" fmla="*/ 0 w 4532135"/>
              <a:gd name="connsiteY0" fmla="*/ 0 h 849451"/>
              <a:gd name="connsiteX1" fmla="*/ 4532135 w 4532135"/>
              <a:gd name="connsiteY1" fmla="*/ 0 h 849451"/>
              <a:gd name="connsiteX2" fmla="*/ 4532135 w 4532135"/>
              <a:gd name="connsiteY2" fmla="*/ 849451 h 849451"/>
              <a:gd name="connsiteX3" fmla="*/ 0 w 4532135"/>
              <a:gd name="connsiteY3" fmla="*/ 849451 h 849451"/>
              <a:gd name="connsiteX4" fmla="*/ 0 w 4532135"/>
              <a:gd name="connsiteY4" fmla="*/ 0 h 849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2135" h="849451">
                <a:moveTo>
                  <a:pt x="0" y="0"/>
                </a:moveTo>
                <a:lnTo>
                  <a:pt x="4532135" y="0"/>
                </a:lnTo>
                <a:lnTo>
                  <a:pt x="4532135" y="849451"/>
                </a:lnTo>
                <a:lnTo>
                  <a:pt x="0" y="84945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35561" rIns="0" bIns="35561" numCol="1" spcCol="1270" anchor="t" anchorCtr="0">
            <a:noAutofit/>
          </a:bodyPr>
          <a:lstStyle/>
          <a:p>
            <a:pPr marL="285750" lvl="0" indent="-285750">
              <a:lnSpc>
                <a:spcPts val="2100"/>
              </a:lnSpc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</a:rPr>
              <a:t>Dec 21 - Mar 22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6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</a:rPr>
              <a:t>42 responses </a:t>
            </a:r>
            <a:r>
              <a:rPr kumimoji="0" lang="en-IE" sz="1200" b="0" i="0" u="none" strike="noStrike" kern="1200" cap="none" spc="0" normalizeH="0" baseline="0" dirty="0" smtClean="0">
                <a:ln>
                  <a:noFill/>
                </a:ln>
                <a:solidFill>
                  <a:srgbClr val="4D4D4D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</a:rPr>
              <a:t>(citizens, public authorities, business associations, NGOs, academics, etc.)</a:t>
            </a:r>
            <a:endParaRPr kumimoji="0" lang="en-IE" sz="1600" b="1" i="0" u="none" strike="noStrike" kern="1200" cap="none" spc="0" normalizeH="0" baseline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8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590399" y="1323898"/>
          <a:ext cx="2891778" cy="291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13118" y="2843928"/>
            <a:ext cx="152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3600" b="1" dirty="0" smtClean="0">
                <a:solidFill>
                  <a:srgbClr val="034EA2"/>
                </a:solidFill>
                <a:latin typeface="Arial"/>
              </a:rPr>
              <a:t>80</a:t>
            </a:r>
            <a:r>
              <a:rPr kumimoji="0" lang="en-I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40052" y="2843929"/>
            <a:ext cx="152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3600" b="1" dirty="0" smtClean="0">
                <a:solidFill>
                  <a:srgbClr val="034EA2"/>
                </a:solidFill>
                <a:latin typeface="Arial"/>
              </a:rPr>
              <a:t>76</a:t>
            </a:r>
            <a:r>
              <a:rPr kumimoji="0" lang="en-I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557" y="4826449"/>
            <a:ext cx="28785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Majority</a:t>
            </a:r>
            <a:r>
              <a:rPr kumimoji="0" lang="en-I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respondents </a:t>
            </a: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see the differences in PIL rules as a serious problem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4281" y="4862828"/>
            <a:ext cx="32469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Majority</a:t>
            </a:r>
            <a:r>
              <a:rPr kumimoji="0" lang="en-I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respondents consider that </a:t>
            </a:r>
            <a:r>
              <a:rPr lang="en-IE" sz="2000" dirty="0" smtClean="0">
                <a:solidFill>
                  <a:srgbClr val="4D4D4D"/>
                </a:solidFill>
                <a:latin typeface="Arial"/>
              </a:rPr>
              <a:t>a </a:t>
            </a:r>
            <a:r>
              <a:rPr lang="en-IE" sz="2000" b="1" dirty="0" smtClean="0">
                <a:solidFill>
                  <a:srgbClr val="4D4D4D"/>
                </a:solidFill>
                <a:latin typeface="Arial"/>
              </a:rPr>
              <a:t>specific EU instrument</a:t>
            </a:r>
            <a:r>
              <a:rPr lang="en-IE" sz="2000" dirty="0" smtClean="0">
                <a:solidFill>
                  <a:srgbClr val="4D4D4D"/>
                </a:solidFill>
                <a:latin typeface="Arial"/>
              </a:rPr>
              <a:t> should be adopted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3" name="Content Placeholder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44733" y="1741040"/>
          <a:ext cx="2825518" cy="2640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itle 2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/>
          <a:lstStyle/>
          <a:p>
            <a:r>
              <a:rPr lang="en-IE" b="1" dirty="0" smtClean="0">
                <a:solidFill>
                  <a:srgbClr val="035DC1"/>
                </a:solidFill>
              </a:rPr>
              <a:t>Results of the open </a:t>
            </a:r>
            <a:r>
              <a:rPr lang="en-IE" b="1" dirty="0">
                <a:solidFill>
                  <a:srgbClr val="035DC1"/>
                </a:solidFill>
              </a:rPr>
              <a:t>public consultation</a:t>
            </a:r>
            <a:endParaRPr lang="en-IE" sz="2400" i="1" dirty="0">
              <a:solidFill>
                <a:srgbClr val="035DC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59890" y="4862828"/>
            <a:ext cx="3687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Majority of r</a:t>
            </a:r>
            <a:r>
              <a:rPr kumimoji="0" lang="en-I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espondents indicated that the EU should </a:t>
            </a: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oblige</a:t>
            </a:r>
            <a:r>
              <a:rPr kumimoji="0" lang="en-IE" sz="2000" b="1" i="0" u="none" strike="noStrike" kern="1200" cap="none" spc="0" normalizeH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MS to ratify the 2000 Adults Convention</a:t>
            </a: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563103" y="1618592"/>
          <a:ext cx="3019297" cy="3181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ontent Placeholder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385000" y="1180082"/>
          <a:ext cx="2825518" cy="2640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80376" y="1463177"/>
          <a:ext cx="2988549" cy="342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37317" y="1618593"/>
          <a:ext cx="2992625" cy="320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109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Extensive consultation and </a:t>
            </a:r>
            <a:r>
              <a:rPr lang="fr-BE" b="1" dirty="0" err="1" smtClean="0"/>
              <a:t>research</a:t>
            </a:r>
            <a:endParaRPr lang="fr-BE" b="1" dirty="0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600200" y="1587501"/>
          <a:ext cx="8636000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87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4"/>
            <a:ext cx="10905699" cy="1690391"/>
          </a:xfrm>
        </p:spPr>
        <p:txBody>
          <a:bodyPr/>
          <a:lstStyle/>
          <a:p>
            <a:r>
              <a:rPr lang="fr-BE" sz="2000" dirty="0" err="1" smtClean="0"/>
              <a:t>Does</a:t>
            </a:r>
            <a:r>
              <a:rPr lang="fr-BE" sz="2000" dirty="0" smtClean="0"/>
              <a:t> </a:t>
            </a:r>
            <a:r>
              <a:rPr lang="fr-BE" sz="2000" dirty="0" err="1" smtClean="0"/>
              <a:t>any</a:t>
            </a:r>
            <a:r>
              <a:rPr lang="fr-BE" sz="2000" dirty="0" smtClean="0"/>
              <a:t> of </a:t>
            </a:r>
            <a:r>
              <a:rPr lang="fr-BE" sz="2000" dirty="0" err="1" smtClean="0"/>
              <a:t>your</a:t>
            </a:r>
            <a:r>
              <a:rPr lang="fr-BE" sz="2000" dirty="0" smtClean="0"/>
              <a:t> </a:t>
            </a:r>
            <a:r>
              <a:rPr lang="fr-BE" sz="2000" dirty="0" err="1" smtClean="0"/>
              <a:t>duties</a:t>
            </a:r>
            <a:r>
              <a:rPr lang="fr-BE" sz="2000" dirty="0" smtClean="0"/>
              <a:t> </a:t>
            </a:r>
            <a:r>
              <a:rPr lang="fr-BE" sz="2000" dirty="0" err="1" smtClean="0"/>
              <a:t>require</a:t>
            </a:r>
            <a:r>
              <a:rPr lang="fr-BE" sz="2000" dirty="0" smtClean="0"/>
              <a:t> </a:t>
            </a:r>
            <a:r>
              <a:rPr lang="fr-BE" sz="2000" dirty="0" err="1" smtClean="0"/>
              <a:t>you</a:t>
            </a:r>
            <a:r>
              <a:rPr lang="fr-BE" sz="2000" dirty="0" smtClean="0"/>
              <a:t> to </a:t>
            </a:r>
            <a:r>
              <a:rPr lang="fr-BE" sz="2000" dirty="0" err="1" smtClean="0"/>
              <a:t>assess</a:t>
            </a:r>
            <a:r>
              <a:rPr lang="fr-BE" sz="2000" dirty="0" smtClean="0"/>
              <a:t> the </a:t>
            </a:r>
            <a:r>
              <a:rPr lang="fr-BE" sz="2000" dirty="0" err="1" smtClean="0"/>
              <a:t>legal</a:t>
            </a:r>
            <a:r>
              <a:rPr lang="fr-BE" sz="2000" dirty="0" smtClean="0"/>
              <a:t> </a:t>
            </a:r>
            <a:r>
              <a:rPr lang="fr-BE" sz="2000" dirty="0" err="1" smtClean="0"/>
              <a:t>capacity</a:t>
            </a:r>
            <a:r>
              <a:rPr lang="fr-BE" sz="2000" dirty="0" smtClean="0"/>
              <a:t> of </a:t>
            </a:r>
            <a:r>
              <a:rPr lang="fr-BE" sz="2000" dirty="0" err="1" smtClean="0"/>
              <a:t>individuals</a:t>
            </a:r>
            <a:r>
              <a:rPr lang="fr-BE" sz="2000" dirty="0" smtClean="0"/>
              <a:t>?</a:t>
            </a:r>
          </a:p>
          <a:p>
            <a:r>
              <a:rPr lang="fr-BE" sz="2000" dirty="0" smtClean="0"/>
              <a:t>Do </a:t>
            </a:r>
            <a:r>
              <a:rPr lang="fr-BE" sz="2000" dirty="0" err="1" smtClean="0"/>
              <a:t>you</a:t>
            </a:r>
            <a:r>
              <a:rPr lang="fr-BE" sz="2000" dirty="0" smtClean="0"/>
              <a:t> </a:t>
            </a:r>
            <a:r>
              <a:rPr lang="fr-BE" sz="2000" dirty="0" err="1" smtClean="0"/>
              <a:t>often</a:t>
            </a:r>
            <a:r>
              <a:rPr lang="fr-BE" sz="2000" dirty="0" smtClean="0"/>
              <a:t> have cases </a:t>
            </a:r>
            <a:r>
              <a:rPr lang="fr-BE" sz="2000" dirty="0" err="1" smtClean="0"/>
              <a:t>with</a:t>
            </a:r>
            <a:r>
              <a:rPr lang="fr-BE" sz="2000" dirty="0" smtClean="0"/>
              <a:t> an international </a:t>
            </a:r>
            <a:r>
              <a:rPr lang="fr-BE" sz="2000" dirty="0" err="1" smtClean="0"/>
              <a:t>element</a:t>
            </a:r>
            <a:r>
              <a:rPr lang="fr-BE" sz="2000" dirty="0" smtClean="0"/>
              <a:t>?</a:t>
            </a:r>
          </a:p>
          <a:p>
            <a:r>
              <a:rPr lang="fr-BE" sz="2000" dirty="0" err="1" smtClean="0"/>
              <a:t>Would</a:t>
            </a:r>
            <a:r>
              <a:rPr lang="fr-BE" sz="2000" dirty="0" smtClean="0"/>
              <a:t> </a:t>
            </a:r>
            <a:r>
              <a:rPr lang="fr-BE" sz="2000" dirty="0" err="1" smtClean="0"/>
              <a:t>you</a:t>
            </a:r>
            <a:r>
              <a:rPr lang="fr-BE" sz="2000" dirty="0" smtClean="0"/>
              <a:t> use a </a:t>
            </a:r>
            <a:r>
              <a:rPr lang="fr-BE" sz="2000" dirty="0" err="1" smtClean="0"/>
              <a:t>tool</a:t>
            </a:r>
            <a:r>
              <a:rPr lang="fr-BE" sz="2000" dirty="0" smtClean="0"/>
              <a:t> to </a:t>
            </a:r>
            <a:r>
              <a:rPr lang="fr-BE" sz="2000" dirty="0" err="1" smtClean="0"/>
              <a:t>access</a:t>
            </a:r>
            <a:r>
              <a:rPr lang="fr-BE" sz="2000" dirty="0" smtClean="0"/>
              <a:t> </a:t>
            </a:r>
            <a:r>
              <a:rPr lang="fr-BE" sz="2000" dirty="0" err="1" smtClean="0"/>
              <a:t>foreign</a:t>
            </a:r>
            <a:r>
              <a:rPr lang="fr-BE" sz="2000" dirty="0" smtClean="0"/>
              <a:t> </a:t>
            </a:r>
            <a:r>
              <a:rPr lang="fr-BE" sz="2000" dirty="0" err="1" smtClean="0"/>
              <a:t>registers</a:t>
            </a:r>
            <a:r>
              <a:rPr lang="fr-BE" sz="2000" dirty="0" smtClean="0"/>
              <a:t>?</a:t>
            </a:r>
            <a:endParaRPr lang="fr-BE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Questions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0856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19104EBA25B44BDCE9A2FB31C6748" ma:contentTypeVersion="16" ma:contentTypeDescription="Crée un document." ma:contentTypeScope="" ma:versionID="a91f3e9e620aca69017c1a7205e0e389">
  <xsd:schema xmlns:xsd="http://www.w3.org/2001/XMLSchema" xmlns:xs="http://www.w3.org/2001/XMLSchema" xmlns:p="http://schemas.microsoft.com/office/2006/metadata/properties" xmlns:ns2="f44f20c0-8dbc-4b5c-9096-fd3e4d0777c4" xmlns:ns3="e66461d7-75a6-4067-a786-bcc092b1a58c" targetNamespace="http://schemas.microsoft.com/office/2006/metadata/properties" ma:root="true" ma:fieldsID="e0d1cccc58cf262b6d426ea3de5c4855" ns2:_="" ns3:_="">
    <xsd:import namespace="f44f20c0-8dbc-4b5c-9096-fd3e4d0777c4"/>
    <xsd:import namespace="e66461d7-75a6-4067-a786-bcc092b1a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f20c0-8dbc-4b5c-9096-fd3e4d077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a94f69d-739d-4ca6-b5bf-1b29db5e7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461d7-75a6-4067-a786-bcc092b1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b4c49f-9f6b-4214-a675-01a046996ba2}" ma:internalName="TaxCatchAll" ma:showField="CatchAllData" ma:web="e66461d7-75a6-4067-a786-bcc092b1a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461d7-75a6-4067-a786-bcc092b1a58c" xsi:nil="true"/>
    <lcf76f155ced4ddcb4097134ff3c332f xmlns="f44f20c0-8dbc-4b5c-9096-fd3e4d0777c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6E57F-6217-42E2-A9C4-7BEE0CEC9CFB}"/>
</file>

<file path=customXml/itemProps2.xml><?xml version="1.0" encoding="utf-8"?>
<ds:datastoreItem xmlns:ds="http://schemas.openxmlformats.org/officeDocument/2006/customXml" ds:itemID="{221F47F6-3FA3-4526-82D1-6B48C094491B}">
  <ds:schemaRefs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F16A6B-94CD-4F6E-B607-09E7AA5554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4987</TotalTime>
  <Words>544</Words>
  <Application>Microsoft Office PowerPoint</Application>
  <PresentationFormat>Widescreen</PresentationFormat>
  <Paragraphs>77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Verdana</vt:lpstr>
      <vt:lpstr>Wingdings</vt:lpstr>
      <vt:lpstr>Office Theme</vt:lpstr>
      <vt:lpstr>The cross-border  protection of adults: State of play of the Commission initiative</vt:lpstr>
      <vt:lpstr>Context of the Commission initiative</vt:lpstr>
      <vt:lpstr>Context of the Commission initiative</vt:lpstr>
      <vt:lpstr>Context of the Commission initiative</vt:lpstr>
      <vt:lpstr>Policy options</vt:lpstr>
      <vt:lpstr>Consultation strategy</vt:lpstr>
      <vt:lpstr>Results of the open public consultation</vt:lpstr>
      <vt:lpstr>Extensive consultation and research</vt:lpstr>
      <vt:lpstr>Questions</vt:lpstr>
      <vt:lpstr>    Thank you!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VAUTRAVERS Marie (JUST)</cp:lastModifiedBy>
  <cp:revision>370</cp:revision>
  <dcterms:created xsi:type="dcterms:W3CDTF">2019-08-09T12:06:42Z</dcterms:created>
  <dcterms:modified xsi:type="dcterms:W3CDTF">2022-12-08T16:07:19Z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0x010100AF098AE41A192E4C85C747A9850AEF9A</vt:lpwstr>
  </property>
</Properties>
</file>