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90" r:id="rId5"/>
    <p:sldId id="277" r:id="rId6"/>
    <p:sldId id="278" r:id="rId7"/>
    <p:sldId id="291" r:id="rId8"/>
    <p:sldId id="292" r:id="rId9"/>
    <p:sldId id="299" r:id="rId10"/>
    <p:sldId id="280" r:id="rId11"/>
    <p:sldId id="300" r:id="rId12"/>
    <p:sldId id="282" r:id="rId13"/>
    <p:sldId id="283" r:id="rId14"/>
    <p:sldId id="284" r:id="rId15"/>
    <p:sldId id="285" r:id="rId16"/>
    <p:sldId id="295" r:id="rId17"/>
    <p:sldId id="301" r:id="rId18"/>
    <p:sldId id="296" r:id="rId19"/>
    <p:sldId id="30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DD5B7E-428F-4EB3-8374-C0F5D3B95826}" v="273" dt="2022-11-23T15:46:38.4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3842" autoAdjust="0"/>
  </p:normalViewPr>
  <p:slideViewPr>
    <p:cSldViewPr snapToGrid="0">
      <p:cViewPr varScale="1">
        <p:scale>
          <a:sx n="61" d="100"/>
          <a:sy n="61" d="100"/>
        </p:scale>
        <p:origin x="60"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RA Secretariat" userId="6ced8ac7-0374-41c4-af22-77840f361263" providerId="ADAL" clId="{D7DD5B7E-428F-4EB3-8374-C0F5D3B95826}"/>
    <pc:docChg chg="undo custSel addSld delSld modSld sldOrd">
      <pc:chgData name="ELRA Secretariat" userId="6ced8ac7-0374-41c4-af22-77840f361263" providerId="ADAL" clId="{D7DD5B7E-428F-4EB3-8374-C0F5D3B95826}" dt="2022-11-23T15:47:33.527" v="1095" actId="2696"/>
      <pc:docMkLst>
        <pc:docMk/>
      </pc:docMkLst>
      <pc:sldChg chg="delSp modSp del mod">
        <pc:chgData name="ELRA Secretariat" userId="6ced8ac7-0374-41c4-af22-77840f361263" providerId="ADAL" clId="{D7DD5B7E-428F-4EB3-8374-C0F5D3B95826}" dt="2022-11-22T09:48:00.236" v="2" actId="2696"/>
        <pc:sldMkLst>
          <pc:docMk/>
          <pc:sldMk cId="1987305848" sldId="256"/>
        </pc:sldMkLst>
        <pc:spChg chg="del mod">
          <ac:chgData name="ELRA Secretariat" userId="6ced8ac7-0374-41c4-af22-77840f361263" providerId="ADAL" clId="{D7DD5B7E-428F-4EB3-8374-C0F5D3B95826}" dt="2022-11-22T09:47:54.620" v="1" actId="478"/>
          <ac:spMkLst>
            <pc:docMk/>
            <pc:sldMk cId="1987305848" sldId="256"/>
            <ac:spMk id="2" creationId="{35EF7EB7-31CA-4369-89CD-CF400D4DFE81}"/>
          </ac:spMkLst>
        </pc:spChg>
      </pc:sldChg>
      <pc:sldChg chg="addSp modSp mod setBg">
        <pc:chgData name="ELRA Secretariat" userId="6ced8ac7-0374-41c4-af22-77840f361263" providerId="ADAL" clId="{D7DD5B7E-428F-4EB3-8374-C0F5D3B95826}" dt="2022-11-23T10:51:43.077" v="255" actId="1076"/>
        <pc:sldMkLst>
          <pc:docMk/>
          <pc:sldMk cId="3823799301" sldId="277"/>
        </pc:sldMkLst>
        <pc:spChg chg="mod">
          <ac:chgData name="ELRA Secretariat" userId="6ced8ac7-0374-41c4-af22-77840f361263" providerId="ADAL" clId="{D7DD5B7E-428F-4EB3-8374-C0F5D3B95826}" dt="2022-11-23T10:50:55.828" v="245" actId="1076"/>
          <ac:spMkLst>
            <pc:docMk/>
            <pc:sldMk cId="3823799301" sldId="277"/>
            <ac:spMk id="6" creationId="{2DE57C89-CDFC-4968-90C3-909914946BA2}"/>
          </ac:spMkLst>
        </pc:spChg>
        <pc:picChg chg="add mod">
          <ac:chgData name="ELRA Secretariat" userId="6ced8ac7-0374-41c4-af22-77840f361263" providerId="ADAL" clId="{D7DD5B7E-428F-4EB3-8374-C0F5D3B95826}" dt="2022-11-23T10:51:43.077" v="255" actId="1076"/>
          <ac:picMkLst>
            <pc:docMk/>
            <pc:sldMk cId="3823799301" sldId="277"/>
            <ac:picMk id="2" creationId="{07C3B2D7-C1E7-C13A-D6AB-D84554FCB7B7}"/>
          </ac:picMkLst>
        </pc:picChg>
      </pc:sldChg>
      <pc:sldChg chg="modSp mod">
        <pc:chgData name="ELRA Secretariat" userId="6ced8ac7-0374-41c4-af22-77840f361263" providerId="ADAL" clId="{D7DD5B7E-428F-4EB3-8374-C0F5D3B95826}" dt="2022-11-23T10:52:20.699" v="258" actId="113"/>
        <pc:sldMkLst>
          <pc:docMk/>
          <pc:sldMk cId="1075927767" sldId="278"/>
        </pc:sldMkLst>
        <pc:spChg chg="mod">
          <ac:chgData name="ELRA Secretariat" userId="6ced8ac7-0374-41c4-af22-77840f361263" providerId="ADAL" clId="{D7DD5B7E-428F-4EB3-8374-C0F5D3B95826}" dt="2022-11-23T10:52:20.699" v="258" actId="113"/>
          <ac:spMkLst>
            <pc:docMk/>
            <pc:sldMk cId="1075927767" sldId="278"/>
            <ac:spMk id="2" creationId="{EBB2C1BC-2A87-4076-94F6-1CBA72CEF84C}"/>
          </ac:spMkLst>
        </pc:spChg>
      </pc:sldChg>
      <pc:sldChg chg="modSp mod">
        <pc:chgData name="ELRA Secretariat" userId="6ced8ac7-0374-41c4-af22-77840f361263" providerId="ADAL" clId="{D7DD5B7E-428F-4EB3-8374-C0F5D3B95826}" dt="2022-11-23T10:56:49.116" v="302" actId="255"/>
        <pc:sldMkLst>
          <pc:docMk/>
          <pc:sldMk cId="267310458" sldId="280"/>
        </pc:sldMkLst>
        <pc:spChg chg="mod">
          <ac:chgData name="ELRA Secretariat" userId="6ced8ac7-0374-41c4-af22-77840f361263" providerId="ADAL" clId="{D7DD5B7E-428F-4EB3-8374-C0F5D3B95826}" dt="2022-11-23T10:56:49.116" v="302" actId="255"/>
          <ac:spMkLst>
            <pc:docMk/>
            <pc:sldMk cId="267310458" sldId="280"/>
            <ac:spMk id="5" creationId="{F3029837-DE04-49C5-BDCC-EEF8CF38605C}"/>
          </ac:spMkLst>
        </pc:spChg>
      </pc:sldChg>
      <pc:sldChg chg="modSp mod">
        <pc:chgData name="ELRA Secretariat" userId="6ced8ac7-0374-41c4-af22-77840f361263" providerId="ADAL" clId="{D7DD5B7E-428F-4EB3-8374-C0F5D3B95826}" dt="2022-11-23T10:58:35.451" v="328" actId="20577"/>
        <pc:sldMkLst>
          <pc:docMk/>
          <pc:sldMk cId="38439986" sldId="284"/>
        </pc:sldMkLst>
        <pc:spChg chg="mod">
          <ac:chgData name="ELRA Secretariat" userId="6ced8ac7-0374-41c4-af22-77840f361263" providerId="ADAL" clId="{D7DD5B7E-428F-4EB3-8374-C0F5D3B95826}" dt="2022-11-23T10:58:35.451" v="328" actId="20577"/>
          <ac:spMkLst>
            <pc:docMk/>
            <pc:sldMk cId="38439986" sldId="284"/>
            <ac:spMk id="5" creationId="{EBECD545-4006-4CDC-9A18-A65FB7A71F5A}"/>
          </ac:spMkLst>
        </pc:spChg>
      </pc:sldChg>
      <pc:sldChg chg="modSp mod">
        <pc:chgData name="ELRA Secretariat" userId="6ced8ac7-0374-41c4-af22-77840f361263" providerId="ADAL" clId="{D7DD5B7E-428F-4EB3-8374-C0F5D3B95826}" dt="2022-11-23T15:47:27.453" v="1094" actId="1076"/>
        <pc:sldMkLst>
          <pc:docMk/>
          <pc:sldMk cId="1089268817" sldId="285"/>
        </pc:sldMkLst>
        <pc:spChg chg="mod">
          <ac:chgData name="ELRA Secretariat" userId="6ced8ac7-0374-41c4-af22-77840f361263" providerId="ADAL" clId="{D7DD5B7E-428F-4EB3-8374-C0F5D3B95826}" dt="2022-11-23T15:47:27.453" v="1094" actId="1076"/>
          <ac:spMkLst>
            <pc:docMk/>
            <pc:sldMk cId="1089268817" sldId="285"/>
            <ac:spMk id="3" creationId="{AE79BE38-83CC-4C1A-9249-E86C048C6E01}"/>
          </ac:spMkLst>
        </pc:spChg>
      </pc:sldChg>
      <pc:sldChg chg="del ord">
        <pc:chgData name="ELRA Secretariat" userId="6ced8ac7-0374-41c4-af22-77840f361263" providerId="ADAL" clId="{D7DD5B7E-428F-4EB3-8374-C0F5D3B95826}" dt="2022-11-23T15:45:45.635" v="1071" actId="2696"/>
        <pc:sldMkLst>
          <pc:docMk/>
          <pc:sldMk cId="4018325885" sldId="286"/>
        </pc:sldMkLst>
      </pc:sldChg>
      <pc:sldChg chg="addSp modSp new mod">
        <pc:chgData name="ELRA Secretariat" userId="6ced8ac7-0374-41c4-af22-77840f361263" providerId="ADAL" clId="{D7DD5B7E-428F-4EB3-8374-C0F5D3B95826}" dt="2022-11-22T09:48:18.636" v="5" actId="27614"/>
        <pc:sldMkLst>
          <pc:docMk/>
          <pc:sldMk cId="1057125627" sldId="290"/>
        </pc:sldMkLst>
        <pc:picChg chg="add mod">
          <ac:chgData name="ELRA Secretariat" userId="6ced8ac7-0374-41c4-af22-77840f361263" providerId="ADAL" clId="{D7DD5B7E-428F-4EB3-8374-C0F5D3B95826}" dt="2022-11-22T09:48:18.636" v="5" actId="27614"/>
          <ac:picMkLst>
            <pc:docMk/>
            <pc:sldMk cId="1057125627" sldId="290"/>
            <ac:picMk id="5" creationId="{8BBB1D89-3841-790A-16BA-6B6F0D5253BC}"/>
          </ac:picMkLst>
        </pc:picChg>
      </pc:sldChg>
      <pc:sldChg chg="modSp mod">
        <pc:chgData name="ELRA Secretariat" userId="6ced8ac7-0374-41c4-af22-77840f361263" providerId="ADAL" clId="{D7DD5B7E-428F-4EB3-8374-C0F5D3B95826}" dt="2022-11-23T10:52:31.465" v="259" actId="113"/>
        <pc:sldMkLst>
          <pc:docMk/>
          <pc:sldMk cId="3835979147" sldId="291"/>
        </pc:sldMkLst>
        <pc:spChg chg="mod">
          <ac:chgData name="ELRA Secretariat" userId="6ced8ac7-0374-41c4-af22-77840f361263" providerId="ADAL" clId="{D7DD5B7E-428F-4EB3-8374-C0F5D3B95826}" dt="2022-11-23T10:52:31.465" v="259" actId="113"/>
          <ac:spMkLst>
            <pc:docMk/>
            <pc:sldMk cId="3835979147" sldId="291"/>
            <ac:spMk id="2" creationId="{EBB2C1BC-2A87-4076-94F6-1CBA72CEF84C}"/>
          </ac:spMkLst>
        </pc:spChg>
      </pc:sldChg>
      <pc:sldChg chg="modSp mod">
        <pc:chgData name="ELRA Secretariat" userId="6ced8ac7-0374-41c4-af22-77840f361263" providerId="ADAL" clId="{D7DD5B7E-428F-4EB3-8374-C0F5D3B95826}" dt="2022-11-23T10:54:25.588" v="260" actId="113"/>
        <pc:sldMkLst>
          <pc:docMk/>
          <pc:sldMk cId="2556888830" sldId="292"/>
        </pc:sldMkLst>
        <pc:spChg chg="mod">
          <ac:chgData name="ELRA Secretariat" userId="6ced8ac7-0374-41c4-af22-77840f361263" providerId="ADAL" clId="{D7DD5B7E-428F-4EB3-8374-C0F5D3B95826}" dt="2022-11-23T10:54:25.588" v="260" actId="113"/>
          <ac:spMkLst>
            <pc:docMk/>
            <pc:sldMk cId="2556888830" sldId="292"/>
            <ac:spMk id="2" creationId="{EBB2C1BC-2A87-4076-94F6-1CBA72CEF84C}"/>
          </ac:spMkLst>
        </pc:spChg>
      </pc:sldChg>
      <pc:sldChg chg="delSp del">
        <pc:chgData name="ELRA Secretariat" userId="6ced8ac7-0374-41c4-af22-77840f361263" providerId="ADAL" clId="{D7DD5B7E-428F-4EB3-8374-C0F5D3B95826}" dt="2022-11-23T10:57:31.491" v="315" actId="2696"/>
        <pc:sldMkLst>
          <pc:docMk/>
          <pc:sldMk cId="458258950" sldId="293"/>
        </pc:sldMkLst>
        <pc:picChg chg="del">
          <ac:chgData name="ELRA Secretariat" userId="6ced8ac7-0374-41c4-af22-77840f361263" providerId="ADAL" clId="{D7DD5B7E-428F-4EB3-8374-C0F5D3B95826}" dt="2022-11-23T10:57:06.664" v="306" actId="21"/>
          <ac:picMkLst>
            <pc:docMk/>
            <pc:sldMk cId="458258950" sldId="293"/>
            <ac:picMk id="7" creationId="{D5A9579B-DF78-49ED-922D-4811C5B0EB08}"/>
          </ac:picMkLst>
        </pc:picChg>
      </pc:sldChg>
      <pc:sldChg chg="modSp mod">
        <pc:chgData name="ELRA Secretariat" userId="6ced8ac7-0374-41c4-af22-77840f361263" providerId="ADAL" clId="{D7DD5B7E-428F-4EB3-8374-C0F5D3B95826}" dt="2022-11-23T11:00:04.166" v="353" actId="1076"/>
        <pc:sldMkLst>
          <pc:docMk/>
          <pc:sldMk cId="425241245" sldId="295"/>
        </pc:sldMkLst>
        <pc:spChg chg="mod">
          <ac:chgData name="ELRA Secretariat" userId="6ced8ac7-0374-41c4-af22-77840f361263" providerId="ADAL" clId="{D7DD5B7E-428F-4EB3-8374-C0F5D3B95826}" dt="2022-11-23T11:00:04.166" v="353" actId="1076"/>
          <ac:spMkLst>
            <pc:docMk/>
            <pc:sldMk cId="425241245" sldId="295"/>
            <ac:spMk id="5" creationId="{EBECD545-4006-4CDC-9A18-A65FB7A71F5A}"/>
          </ac:spMkLst>
        </pc:spChg>
      </pc:sldChg>
      <pc:sldChg chg="addSp delSp modSp mod ord">
        <pc:chgData name="ELRA Secretariat" userId="6ced8ac7-0374-41c4-af22-77840f361263" providerId="ADAL" clId="{D7DD5B7E-428F-4EB3-8374-C0F5D3B95826}" dt="2022-11-23T15:45:54.227" v="1077"/>
        <pc:sldMkLst>
          <pc:docMk/>
          <pc:sldMk cId="190848421" sldId="296"/>
        </pc:sldMkLst>
        <pc:spChg chg="add del mod">
          <ac:chgData name="ELRA Secretariat" userId="6ced8ac7-0374-41c4-af22-77840f361263" providerId="ADAL" clId="{D7DD5B7E-428F-4EB3-8374-C0F5D3B95826}" dt="2022-11-23T12:15:27.848" v="964" actId="478"/>
          <ac:spMkLst>
            <pc:docMk/>
            <pc:sldMk cId="190848421" sldId="296"/>
            <ac:spMk id="2" creationId="{0B5C9E8B-BCEA-6327-69C7-9EA6F2F359A5}"/>
          </ac:spMkLst>
        </pc:spChg>
        <pc:spChg chg="add del mod">
          <ac:chgData name="ELRA Secretariat" userId="6ced8ac7-0374-41c4-af22-77840f361263" providerId="ADAL" clId="{D7DD5B7E-428F-4EB3-8374-C0F5D3B95826}" dt="2022-11-23T12:16:37.521" v="1058" actId="20577"/>
          <ac:spMkLst>
            <pc:docMk/>
            <pc:sldMk cId="190848421" sldId="296"/>
            <ac:spMk id="5" creationId="{EBECD545-4006-4CDC-9A18-A65FB7A71F5A}"/>
          </ac:spMkLst>
        </pc:spChg>
        <pc:spChg chg="add del mod">
          <ac:chgData name="ELRA Secretariat" userId="6ced8ac7-0374-41c4-af22-77840f361263" providerId="ADAL" clId="{D7DD5B7E-428F-4EB3-8374-C0F5D3B95826}" dt="2022-11-23T12:15:46.554" v="970"/>
          <ac:spMkLst>
            <pc:docMk/>
            <pc:sldMk cId="190848421" sldId="296"/>
            <ac:spMk id="8" creationId="{6B041A33-DC34-7658-D26C-0C607FC3C54A}"/>
          </ac:spMkLst>
        </pc:spChg>
        <pc:picChg chg="del mod">
          <ac:chgData name="ELRA Secretariat" userId="6ced8ac7-0374-41c4-af22-77840f361263" providerId="ADAL" clId="{D7DD5B7E-428F-4EB3-8374-C0F5D3B95826}" dt="2022-11-23T12:13:21.027" v="809" actId="478"/>
          <ac:picMkLst>
            <pc:docMk/>
            <pc:sldMk cId="190848421" sldId="296"/>
            <ac:picMk id="3" creationId="{F506177F-89EA-6DD4-A878-6E00627BC56D}"/>
          </ac:picMkLst>
        </pc:picChg>
        <pc:picChg chg="add del mod">
          <ac:chgData name="ELRA Secretariat" userId="6ced8ac7-0374-41c4-af22-77840f361263" providerId="ADAL" clId="{D7DD5B7E-428F-4EB3-8374-C0F5D3B95826}" dt="2022-11-23T12:15:27.848" v="964" actId="478"/>
          <ac:picMkLst>
            <pc:docMk/>
            <pc:sldMk cId="190848421" sldId="296"/>
            <ac:picMk id="4" creationId="{F6AE87DE-F553-8350-4EE4-C5E756537AF1}"/>
          </ac:picMkLst>
        </pc:picChg>
        <pc:picChg chg="mod">
          <ac:chgData name="ELRA Secretariat" userId="6ced8ac7-0374-41c4-af22-77840f361263" providerId="ADAL" clId="{D7DD5B7E-428F-4EB3-8374-C0F5D3B95826}" dt="2022-11-23T12:15:35.573" v="966" actId="1076"/>
          <ac:picMkLst>
            <pc:docMk/>
            <pc:sldMk cId="190848421" sldId="296"/>
            <ac:picMk id="7" creationId="{8C717D0A-971F-4B09-B5FC-799F4F086FD1}"/>
          </ac:picMkLst>
        </pc:picChg>
        <pc:picChg chg="add del mod">
          <ac:chgData name="ELRA Secretariat" userId="6ced8ac7-0374-41c4-af22-77840f361263" providerId="ADAL" clId="{D7DD5B7E-428F-4EB3-8374-C0F5D3B95826}" dt="2022-11-23T12:15:46.554" v="970"/>
          <ac:picMkLst>
            <pc:docMk/>
            <pc:sldMk cId="190848421" sldId="296"/>
            <ac:picMk id="9" creationId="{E2050F91-903E-AB14-AB25-792C02CC5F98}"/>
          </ac:picMkLst>
        </pc:picChg>
        <pc:picChg chg="add del mod">
          <ac:chgData name="ELRA Secretariat" userId="6ced8ac7-0374-41c4-af22-77840f361263" providerId="ADAL" clId="{D7DD5B7E-428F-4EB3-8374-C0F5D3B95826}" dt="2022-11-23T12:15:16.721" v="961"/>
          <ac:picMkLst>
            <pc:docMk/>
            <pc:sldMk cId="190848421" sldId="296"/>
            <ac:picMk id="2050" creationId="{099B4253-C04E-E52E-9736-013F5D6D42BF}"/>
          </ac:picMkLst>
        </pc:picChg>
        <pc:picChg chg="add mod">
          <ac:chgData name="ELRA Secretariat" userId="6ced8ac7-0374-41c4-af22-77840f361263" providerId="ADAL" clId="{D7DD5B7E-428F-4EB3-8374-C0F5D3B95826}" dt="2022-11-23T12:16:13.339" v="976" actId="1076"/>
          <ac:picMkLst>
            <pc:docMk/>
            <pc:sldMk cId="190848421" sldId="296"/>
            <ac:picMk id="2052" creationId="{4E57A1B2-6949-D898-5D94-578D6ADC2163}"/>
          </ac:picMkLst>
        </pc:picChg>
      </pc:sldChg>
      <pc:sldChg chg="modSp del mod">
        <pc:chgData name="ELRA Secretariat" userId="6ced8ac7-0374-41c4-af22-77840f361263" providerId="ADAL" clId="{D7DD5B7E-428F-4EB3-8374-C0F5D3B95826}" dt="2022-11-23T15:47:33.527" v="1095" actId="2696"/>
        <pc:sldMkLst>
          <pc:docMk/>
          <pc:sldMk cId="1522503726" sldId="297"/>
        </pc:sldMkLst>
        <pc:spChg chg="mod">
          <ac:chgData name="ELRA Secretariat" userId="6ced8ac7-0374-41c4-af22-77840f361263" providerId="ADAL" clId="{D7DD5B7E-428F-4EB3-8374-C0F5D3B95826}" dt="2022-11-23T10:58:52.089" v="330" actId="20577"/>
          <ac:spMkLst>
            <pc:docMk/>
            <pc:sldMk cId="1522503726" sldId="297"/>
            <ac:spMk id="5" creationId="{F3029837-DE04-49C5-BDCC-EEF8CF38605C}"/>
          </ac:spMkLst>
        </pc:spChg>
      </pc:sldChg>
      <pc:sldChg chg="addSp delSp modSp del mod ord">
        <pc:chgData name="ELRA Secretariat" userId="6ced8ac7-0374-41c4-af22-77840f361263" providerId="ADAL" clId="{D7DD5B7E-428F-4EB3-8374-C0F5D3B95826}" dt="2022-11-23T15:47:03.120" v="1093" actId="2696"/>
        <pc:sldMkLst>
          <pc:docMk/>
          <pc:sldMk cId="2754999767" sldId="298"/>
        </pc:sldMkLst>
        <pc:spChg chg="mod">
          <ac:chgData name="ELRA Secretariat" userId="6ced8ac7-0374-41c4-af22-77840f361263" providerId="ADAL" clId="{D7DD5B7E-428F-4EB3-8374-C0F5D3B95826}" dt="2022-11-23T15:46:01.271" v="1084" actId="20577"/>
          <ac:spMkLst>
            <pc:docMk/>
            <pc:sldMk cId="2754999767" sldId="298"/>
            <ac:spMk id="5" creationId="{EBECD545-4006-4CDC-9A18-A65FB7A71F5A}"/>
          </ac:spMkLst>
        </pc:spChg>
        <pc:picChg chg="add del mod">
          <ac:chgData name="ELRA Secretariat" userId="6ced8ac7-0374-41c4-af22-77840f361263" providerId="ADAL" clId="{D7DD5B7E-428F-4EB3-8374-C0F5D3B95826}" dt="2022-11-23T12:01:14.385" v="683" actId="478"/>
          <ac:picMkLst>
            <pc:docMk/>
            <pc:sldMk cId="2754999767" sldId="298"/>
            <ac:picMk id="3" creationId="{A7CC6433-F677-F7EE-3886-E418E173C7E0}"/>
          </ac:picMkLst>
        </pc:picChg>
      </pc:sldChg>
      <pc:sldChg chg="addSp delSp modSp add mod ord">
        <pc:chgData name="ELRA Secretariat" userId="6ced8ac7-0374-41c4-af22-77840f361263" providerId="ADAL" clId="{D7DD5B7E-428F-4EB3-8374-C0F5D3B95826}" dt="2022-11-23T10:57:35.330" v="316" actId="20577"/>
        <pc:sldMkLst>
          <pc:docMk/>
          <pc:sldMk cId="3779973685" sldId="299"/>
        </pc:sldMkLst>
        <pc:spChg chg="mod">
          <ac:chgData name="ELRA Secretariat" userId="6ced8ac7-0374-41c4-af22-77840f361263" providerId="ADAL" clId="{D7DD5B7E-428F-4EB3-8374-C0F5D3B95826}" dt="2022-11-23T10:57:35.330" v="316" actId="20577"/>
          <ac:spMkLst>
            <pc:docMk/>
            <pc:sldMk cId="3779973685" sldId="299"/>
            <ac:spMk id="6" creationId="{2DE57C89-CDFC-4968-90C3-909914946BA2}"/>
          </ac:spMkLst>
        </pc:spChg>
        <pc:picChg chg="del">
          <ac:chgData name="ELRA Secretariat" userId="6ced8ac7-0374-41c4-af22-77840f361263" providerId="ADAL" clId="{D7DD5B7E-428F-4EB3-8374-C0F5D3B95826}" dt="2022-11-23T10:55:52.344" v="292" actId="478"/>
          <ac:picMkLst>
            <pc:docMk/>
            <pc:sldMk cId="3779973685" sldId="299"/>
            <ac:picMk id="2" creationId="{07C3B2D7-C1E7-C13A-D6AB-D84554FCB7B7}"/>
          </ac:picMkLst>
        </pc:picChg>
        <pc:picChg chg="add mod">
          <ac:chgData name="ELRA Secretariat" userId="6ced8ac7-0374-41c4-af22-77840f361263" providerId="ADAL" clId="{D7DD5B7E-428F-4EB3-8374-C0F5D3B95826}" dt="2022-11-23T10:56:28.477" v="299" actId="1076"/>
          <ac:picMkLst>
            <pc:docMk/>
            <pc:sldMk cId="3779973685" sldId="299"/>
            <ac:picMk id="1026" creationId="{A80837F0-2042-C56C-7DE3-E51BD7C36350}"/>
          </ac:picMkLst>
        </pc:picChg>
      </pc:sldChg>
      <pc:sldChg chg="addSp delSp modSp add mod ord">
        <pc:chgData name="ELRA Secretariat" userId="6ced8ac7-0374-41c4-af22-77840f361263" providerId="ADAL" clId="{D7DD5B7E-428F-4EB3-8374-C0F5D3B95826}" dt="2022-11-23T10:58:20.501" v="324" actId="1076"/>
        <pc:sldMkLst>
          <pc:docMk/>
          <pc:sldMk cId="650843564" sldId="300"/>
        </pc:sldMkLst>
        <pc:spChg chg="mod">
          <ac:chgData name="ELRA Secretariat" userId="6ced8ac7-0374-41c4-af22-77840f361263" providerId="ADAL" clId="{D7DD5B7E-428F-4EB3-8374-C0F5D3B95826}" dt="2022-11-23T10:57:26.203" v="314" actId="1076"/>
          <ac:spMkLst>
            <pc:docMk/>
            <pc:sldMk cId="650843564" sldId="300"/>
            <ac:spMk id="6" creationId="{2DE57C89-CDFC-4968-90C3-909914946BA2}"/>
          </ac:spMkLst>
        </pc:spChg>
        <pc:picChg chg="add mod">
          <ac:chgData name="ELRA Secretariat" userId="6ced8ac7-0374-41c4-af22-77840f361263" providerId="ADAL" clId="{D7DD5B7E-428F-4EB3-8374-C0F5D3B95826}" dt="2022-11-23T10:58:20.501" v="324" actId="1076"/>
          <ac:picMkLst>
            <pc:docMk/>
            <pc:sldMk cId="650843564" sldId="300"/>
            <ac:picMk id="2" creationId="{402776AE-5F94-D5DF-2037-1D3FA75D8A1C}"/>
          </ac:picMkLst>
        </pc:picChg>
        <pc:picChg chg="del">
          <ac:chgData name="ELRA Secretariat" userId="6ced8ac7-0374-41c4-af22-77840f361263" providerId="ADAL" clId="{D7DD5B7E-428F-4EB3-8374-C0F5D3B95826}" dt="2022-11-23T10:57:11.879" v="310" actId="478"/>
          <ac:picMkLst>
            <pc:docMk/>
            <pc:sldMk cId="650843564" sldId="300"/>
            <ac:picMk id="7" creationId="{FA35F89D-D7E1-4E45-B6B6-FCB3262B0348}"/>
          </ac:picMkLst>
        </pc:picChg>
        <pc:picChg chg="del">
          <ac:chgData name="ELRA Secretariat" userId="6ced8ac7-0374-41c4-af22-77840f361263" providerId="ADAL" clId="{D7DD5B7E-428F-4EB3-8374-C0F5D3B95826}" dt="2022-11-23T10:57:08.721" v="307" actId="478"/>
          <ac:picMkLst>
            <pc:docMk/>
            <pc:sldMk cId="650843564" sldId="300"/>
            <ac:picMk id="1026" creationId="{A80837F0-2042-C56C-7DE3-E51BD7C36350}"/>
          </ac:picMkLst>
        </pc:picChg>
      </pc:sldChg>
      <pc:sldChg chg="addSp delSp modSp add mod ord">
        <pc:chgData name="ELRA Secretariat" userId="6ced8ac7-0374-41c4-af22-77840f361263" providerId="ADAL" clId="{D7DD5B7E-428F-4EB3-8374-C0F5D3B95826}" dt="2022-11-23T15:46:58.043" v="1092" actId="1076"/>
        <pc:sldMkLst>
          <pc:docMk/>
          <pc:sldMk cId="2946107623" sldId="301"/>
        </pc:sldMkLst>
        <pc:spChg chg="mod">
          <ac:chgData name="ELRA Secretariat" userId="6ced8ac7-0374-41c4-af22-77840f361263" providerId="ADAL" clId="{D7DD5B7E-428F-4EB3-8374-C0F5D3B95826}" dt="2022-11-23T15:01:29.953" v="1061" actId="20577"/>
          <ac:spMkLst>
            <pc:docMk/>
            <pc:sldMk cId="2946107623" sldId="301"/>
            <ac:spMk id="5" creationId="{EBECD545-4006-4CDC-9A18-A65FB7A71F5A}"/>
          </ac:spMkLst>
        </pc:spChg>
        <pc:picChg chg="del mod">
          <ac:chgData name="ELRA Secretariat" userId="6ced8ac7-0374-41c4-af22-77840f361263" providerId="ADAL" clId="{D7DD5B7E-428F-4EB3-8374-C0F5D3B95826}" dt="2022-11-23T15:01:25.673" v="1059" actId="478"/>
          <ac:picMkLst>
            <pc:docMk/>
            <pc:sldMk cId="2946107623" sldId="301"/>
            <ac:picMk id="3" creationId="{A7CC6433-F677-F7EE-3886-E418E173C7E0}"/>
          </ac:picMkLst>
        </pc:picChg>
        <pc:picChg chg="add mod">
          <ac:chgData name="ELRA Secretariat" userId="6ced8ac7-0374-41c4-af22-77840f361263" providerId="ADAL" clId="{D7DD5B7E-428F-4EB3-8374-C0F5D3B95826}" dt="2022-11-23T15:46:58.043" v="1092" actId="1076"/>
          <ac:picMkLst>
            <pc:docMk/>
            <pc:sldMk cId="2946107623" sldId="301"/>
            <ac:picMk id="4" creationId="{A2375751-9549-AE05-B283-74ED1E978350}"/>
          </ac:picMkLst>
        </pc:picChg>
        <pc:picChg chg="del">
          <ac:chgData name="ELRA Secretariat" userId="6ced8ac7-0374-41c4-af22-77840f361263" providerId="ADAL" clId="{D7DD5B7E-428F-4EB3-8374-C0F5D3B95826}" dt="2022-11-23T12:01:47.592" v="716" actId="478"/>
          <ac:picMkLst>
            <pc:docMk/>
            <pc:sldMk cId="2946107623" sldId="301"/>
            <ac:picMk id="6" creationId="{C8EA8AE8-A281-4096-B766-A9B064FCACD6}"/>
          </ac:picMkLst>
        </pc:picChg>
        <pc:picChg chg="del">
          <ac:chgData name="ELRA Secretariat" userId="6ced8ac7-0374-41c4-af22-77840f361263" providerId="ADAL" clId="{D7DD5B7E-428F-4EB3-8374-C0F5D3B95826}" dt="2022-11-23T12:01:46.233" v="715" actId="478"/>
          <ac:picMkLst>
            <pc:docMk/>
            <pc:sldMk cId="2946107623" sldId="301"/>
            <ac:picMk id="7" creationId="{8C717D0A-971F-4B09-B5FC-799F4F086FD1}"/>
          </ac:picMkLst>
        </pc:picChg>
        <pc:picChg chg="add mod">
          <ac:chgData name="ELRA Secretariat" userId="6ced8ac7-0374-41c4-af22-77840f361263" providerId="ADAL" clId="{D7DD5B7E-428F-4EB3-8374-C0F5D3B95826}" dt="2022-11-23T15:46:58.043" v="1092" actId="1076"/>
          <ac:picMkLst>
            <pc:docMk/>
            <pc:sldMk cId="2946107623" sldId="301"/>
            <ac:picMk id="8" creationId="{B40FB5EF-E2E3-6C02-CEF9-87A24E6240C7}"/>
          </ac:picMkLst>
        </pc:picChg>
      </pc:sldChg>
      <pc:sldChg chg="addSp delSp modSp add mod ord">
        <pc:chgData name="ELRA Secretariat" userId="6ced8ac7-0374-41c4-af22-77840f361263" providerId="ADAL" clId="{D7DD5B7E-428F-4EB3-8374-C0F5D3B95826}" dt="2022-11-23T15:45:41.162" v="1070" actId="1076"/>
        <pc:sldMkLst>
          <pc:docMk/>
          <pc:sldMk cId="1446516973" sldId="302"/>
        </pc:sldMkLst>
        <pc:spChg chg="add mod">
          <ac:chgData name="ELRA Secretariat" userId="6ced8ac7-0374-41c4-af22-77840f361263" providerId="ADAL" clId="{D7DD5B7E-428F-4EB3-8374-C0F5D3B95826}" dt="2022-11-23T15:45:36.561" v="1069" actId="207"/>
          <ac:spMkLst>
            <pc:docMk/>
            <pc:sldMk cId="1446516973" sldId="302"/>
            <ac:spMk id="6" creationId="{8383255E-BBF2-893F-A72B-A3CB235F9854}"/>
          </ac:spMkLst>
        </pc:spChg>
        <pc:picChg chg="del">
          <ac:chgData name="ELRA Secretariat" userId="6ced8ac7-0374-41c4-af22-77840f361263" providerId="ADAL" clId="{D7DD5B7E-428F-4EB3-8374-C0F5D3B95826}" dt="2022-11-23T12:12:40.837" v="736" actId="478"/>
          <ac:picMkLst>
            <pc:docMk/>
            <pc:sldMk cId="1446516973" sldId="302"/>
            <ac:picMk id="3" creationId="{A7CC6433-F677-F7EE-3886-E418E173C7E0}"/>
          </ac:picMkLst>
        </pc:picChg>
        <pc:picChg chg="add mod">
          <ac:chgData name="ELRA Secretariat" userId="6ced8ac7-0374-41c4-af22-77840f361263" providerId="ADAL" clId="{D7DD5B7E-428F-4EB3-8374-C0F5D3B95826}" dt="2022-11-23T15:45:41.162" v="1070" actId="1076"/>
          <ac:picMkLst>
            <pc:docMk/>
            <pc:sldMk cId="1446516973" sldId="302"/>
            <ac:picMk id="4" creationId="{B291CFF0-7F8C-79E9-2561-0DB4A4DDB048}"/>
          </ac:picMkLst>
        </pc:picChg>
      </pc:sldChg>
    </pc:docChg>
  </pc:docChgLst>
  <pc:docChgLst>
    <pc:chgData name="ELRA Secretariat" userId="6ced8ac7-0374-41c4-af22-77840f361263" providerId="ADAL" clId="{F80CAC38-7761-41AB-BEF1-4285BF8B4D95}"/>
    <pc:docChg chg="undo custSel addSld delSld modSld sldOrd">
      <pc:chgData name="ELRA Secretariat" userId="6ced8ac7-0374-41c4-af22-77840f361263" providerId="ADAL" clId="{F80CAC38-7761-41AB-BEF1-4285BF8B4D95}" dt="2022-11-22T15:32:54.299" v="1133" actId="122"/>
      <pc:docMkLst>
        <pc:docMk/>
      </pc:docMkLst>
      <pc:sldChg chg="modSp mod">
        <pc:chgData name="ELRA Secretariat" userId="6ced8ac7-0374-41c4-af22-77840f361263" providerId="ADAL" clId="{F80CAC38-7761-41AB-BEF1-4285BF8B4D95}" dt="2022-11-22T10:02:41.397" v="128" actId="12"/>
        <pc:sldMkLst>
          <pc:docMk/>
          <pc:sldMk cId="1075927767" sldId="278"/>
        </pc:sldMkLst>
        <pc:spChg chg="mod">
          <ac:chgData name="ELRA Secretariat" userId="6ced8ac7-0374-41c4-af22-77840f361263" providerId="ADAL" clId="{F80CAC38-7761-41AB-BEF1-4285BF8B4D95}" dt="2022-11-22T10:02:41.397" v="128" actId="12"/>
          <ac:spMkLst>
            <pc:docMk/>
            <pc:sldMk cId="1075927767" sldId="278"/>
            <ac:spMk id="2" creationId="{EBB2C1BC-2A87-4076-94F6-1CBA72CEF84C}"/>
          </ac:spMkLst>
        </pc:spChg>
      </pc:sldChg>
      <pc:sldChg chg="modSp mod">
        <pc:chgData name="ELRA Secretariat" userId="6ced8ac7-0374-41c4-af22-77840f361263" providerId="ADAL" clId="{F80CAC38-7761-41AB-BEF1-4285BF8B4D95}" dt="2022-11-22T15:23:48.344" v="796" actId="20577"/>
        <pc:sldMkLst>
          <pc:docMk/>
          <pc:sldMk cId="267310458" sldId="280"/>
        </pc:sldMkLst>
        <pc:spChg chg="mod">
          <ac:chgData name="ELRA Secretariat" userId="6ced8ac7-0374-41c4-af22-77840f361263" providerId="ADAL" clId="{F80CAC38-7761-41AB-BEF1-4285BF8B4D95}" dt="2022-11-22T15:23:48.344" v="796" actId="20577"/>
          <ac:spMkLst>
            <pc:docMk/>
            <pc:sldMk cId="267310458" sldId="280"/>
            <ac:spMk id="5" creationId="{F3029837-DE04-49C5-BDCC-EEF8CF38605C}"/>
          </ac:spMkLst>
        </pc:spChg>
      </pc:sldChg>
      <pc:sldChg chg="modSp mod">
        <pc:chgData name="ELRA Secretariat" userId="6ced8ac7-0374-41c4-af22-77840f361263" providerId="ADAL" clId="{F80CAC38-7761-41AB-BEF1-4285BF8B4D95}" dt="2022-11-22T12:03:48.250" v="595" actId="6549"/>
        <pc:sldMkLst>
          <pc:docMk/>
          <pc:sldMk cId="3534477632" sldId="282"/>
        </pc:sldMkLst>
        <pc:spChg chg="mod">
          <ac:chgData name="ELRA Secretariat" userId="6ced8ac7-0374-41c4-af22-77840f361263" providerId="ADAL" clId="{F80CAC38-7761-41AB-BEF1-4285BF8B4D95}" dt="2022-11-22T12:03:48.250" v="595" actId="6549"/>
          <ac:spMkLst>
            <pc:docMk/>
            <pc:sldMk cId="3534477632" sldId="282"/>
            <ac:spMk id="2" creationId="{12177442-08E7-4DC8-BCCA-BEB8865496A0}"/>
          </ac:spMkLst>
        </pc:spChg>
      </pc:sldChg>
      <pc:sldChg chg="modSp mod">
        <pc:chgData name="ELRA Secretariat" userId="6ced8ac7-0374-41c4-af22-77840f361263" providerId="ADAL" clId="{F80CAC38-7761-41AB-BEF1-4285BF8B4D95}" dt="2022-11-22T12:04:53.954" v="607" actId="6549"/>
        <pc:sldMkLst>
          <pc:docMk/>
          <pc:sldMk cId="3828005954" sldId="283"/>
        </pc:sldMkLst>
        <pc:spChg chg="mod">
          <ac:chgData name="ELRA Secretariat" userId="6ced8ac7-0374-41c4-af22-77840f361263" providerId="ADAL" clId="{F80CAC38-7761-41AB-BEF1-4285BF8B4D95}" dt="2022-11-22T12:04:53.954" v="607" actId="6549"/>
          <ac:spMkLst>
            <pc:docMk/>
            <pc:sldMk cId="3828005954" sldId="283"/>
            <ac:spMk id="2" creationId="{FB0BBB5A-A74B-48EA-A746-AEF55F19DCCA}"/>
          </ac:spMkLst>
        </pc:spChg>
        <pc:picChg chg="mod">
          <ac:chgData name="ELRA Secretariat" userId="6ced8ac7-0374-41c4-af22-77840f361263" providerId="ADAL" clId="{F80CAC38-7761-41AB-BEF1-4285BF8B4D95}" dt="2022-11-22T11:53:36.694" v="471" actId="14100"/>
          <ac:picMkLst>
            <pc:docMk/>
            <pc:sldMk cId="3828005954" sldId="283"/>
            <ac:picMk id="5" creationId="{BA7A94CE-4994-4470-849E-94E9F2EBD481}"/>
          </ac:picMkLst>
        </pc:picChg>
      </pc:sldChg>
      <pc:sldChg chg="modSp mod">
        <pc:chgData name="ELRA Secretariat" userId="6ced8ac7-0374-41c4-af22-77840f361263" providerId="ADAL" clId="{F80CAC38-7761-41AB-BEF1-4285BF8B4D95}" dt="2022-11-22T12:12:41.518" v="641" actId="1076"/>
        <pc:sldMkLst>
          <pc:docMk/>
          <pc:sldMk cId="38439986" sldId="284"/>
        </pc:sldMkLst>
        <pc:spChg chg="mod">
          <ac:chgData name="ELRA Secretariat" userId="6ced8ac7-0374-41c4-af22-77840f361263" providerId="ADAL" clId="{F80CAC38-7761-41AB-BEF1-4285BF8B4D95}" dt="2022-11-22T12:12:41.518" v="641" actId="1076"/>
          <ac:spMkLst>
            <pc:docMk/>
            <pc:sldMk cId="38439986" sldId="284"/>
            <ac:spMk id="5" creationId="{EBECD545-4006-4CDC-9A18-A65FB7A71F5A}"/>
          </ac:spMkLst>
        </pc:spChg>
      </pc:sldChg>
      <pc:sldChg chg="modSp mod">
        <pc:chgData name="ELRA Secretariat" userId="6ced8ac7-0374-41c4-af22-77840f361263" providerId="ADAL" clId="{F80CAC38-7761-41AB-BEF1-4285BF8B4D95}" dt="2022-11-22T12:06:51.617" v="622" actId="6549"/>
        <pc:sldMkLst>
          <pc:docMk/>
          <pc:sldMk cId="1089268817" sldId="285"/>
        </pc:sldMkLst>
        <pc:spChg chg="mod">
          <ac:chgData name="ELRA Secretariat" userId="6ced8ac7-0374-41c4-af22-77840f361263" providerId="ADAL" clId="{F80CAC38-7761-41AB-BEF1-4285BF8B4D95}" dt="2022-11-22T12:06:51.617" v="622" actId="6549"/>
          <ac:spMkLst>
            <pc:docMk/>
            <pc:sldMk cId="1089268817" sldId="285"/>
            <ac:spMk id="3" creationId="{AE79BE38-83CC-4C1A-9249-E86C048C6E01}"/>
          </ac:spMkLst>
        </pc:spChg>
      </pc:sldChg>
      <pc:sldChg chg="modSp mod">
        <pc:chgData name="ELRA Secretariat" userId="6ced8ac7-0374-41c4-af22-77840f361263" providerId="ADAL" clId="{F80CAC38-7761-41AB-BEF1-4285BF8B4D95}" dt="2022-11-22T12:11:07.714" v="635" actId="20577"/>
        <pc:sldMkLst>
          <pc:docMk/>
          <pc:sldMk cId="4018325885" sldId="286"/>
        </pc:sldMkLst>
        <pc:spChg chg="mod">
          <ac:chgData name="ELRA Secretariat" userId="6ced8ac7-0374-41c4-af22-77840f361263" providerId="ADAL" clId="{F80CAC38-7761-41AB-BEF1-4285BF8B4D95}" dt="2022-11-22T12:11:07.714" v="635" actId="20577"/>
          <ac:spMkLst>
            <pc:docMk/>
            <pc:sldMk cId="4018325885" sldId="286"/>
            <ac:spMk id="5" creationId="{B962A6D1-5774-4DDA-9BF9-4EE7DB7B8CA7}"/>
          </ac:spMkLst>
        </pc:spChg>
      </pc:sldChg>
      <pc:sldChg chg="modSp del mod">
        <pc:chgData name="ELRA Secretariat" userId="6ced8ac7-0374-41c4-af22-77840f361263" providerId="ADAL" clId="{F80CAC38-7761-41AB-BEF1-4285BF8B4D95}" dt="2022-11-22T11:27:20.673" v="306" actId="2696"/>
        <pc:sldMkLst>
          <pc:docMk/>
          <pc:sldMk cId="2629523419" sldId="288"/>
        </pc:sldMkLst>
        <pc:spChg chg="mod">
          <ac:chgData name="ELRA Secretariat" userId="6ced8ac7-0374-41c4-af22-77840f361263" providerId="ADAL" clId="{F80CAC38-7761-41AB-BEF1-4285BF8B4D95}" dt="2022-11-22T11:26:24.420" v="303" actId="6549"/>
          <ac:spMkLst>
            <pc:docMk/>
            <pc:sldMk cId="2629523419" sldId="288"/>
            <ac:spMk id="2" creationId="{EBB2C1BC-2A87-4076-94F6-1CBA72CEF84C}"/>
          </ac:spMkLst>
        </pc:spChg>
      </pc:sldChg>
      <pc:sldChg chg="modSp del mod">
        <pc:chgData name="ELRA Secretariat" userId="6ced8ac7-0374-41c4-af22-77840f361263" providerId="ADAL" clId="{F80CAC38-7761-41AB-BEF1-4285BF8B4D95}" dt="2022-11-22T11:58:36.480" v="542" actId="2696"/>
        <pc:sldMkLst>
          <pc:docMk/>
          <pc:sldMk cId="1371622112" sldId="289"/>
        </pc:sldMkLst>
        <pc:spChg chg="mod">
          <ac:chgData name="ELRA Secretariat" userId="6ced8ac7-0374-41c4-af22-77840f361263" providerId="ADAL" clId="{F80CAC38-7761-41AB-BEF1-4285BF8B4D95}" dt="2022-11-22T11:58:26.743" v="541" actId="1076"/>
          <ac:spMkLst>
            <pc:docMk/>
            <pc:sldMk cId="1371622112" sldId="289"/>
            <ac:spMk id="2" creationId="{FB0BBB5A-A74B-48EA-A746-AEF55F19DCCA}"/>
          </ac:spMkLst>
        </pc:spChg>
      </pc:sldChg>
      <pc:sldChg chg="modSp add mod">
        <pc:chgData name="ELRA Secretariat" userId="6ced8ac7-0374-41c4-af22-77840f361263" providerId="ADAL" clId="{F80CAC38-7761-41AB-BEF1-4285BF8B4D95}" dt="2022-11-22T11:28:08.129" v="323" actId="6549"/>
        <pc:sldMkLst>
          <pc:docMk/>
          <pc:sldMk cId="3835979147" sldId="291"/>
        </pc:sldMkLst>
        <pc:spChg chg="mod">
          <ac:chgData name="ELRA Secretariat" userId="6ced8ac7-0374-41c4-af22-77840f361263" providerId="ADAL" clId="{F80CAC38-7761-41AB-BEF1-4285BF8B4D95}" dt="2022-11-22T11:28:08.129" v="323" actId="6549"/>
          <ac:spMkLst>
            <pc:docMk/>
            <pc:sldMk cId="3835979147" sldId="291"/>
            <ac:spMk id="2" creationId="{EBB2C1BC-2A87-4076-94F6-1CBA72CEF84C}"/>
          </ac:spMkLst>
        </pc:spChg>
      </pc:sldChg>
      <pc:sldChg chg="modSp add mod">
        <pc:chgData name="ELRA Secretariat" userId="6ced8ac7-0374-41c4-af22-77840f361263" providerId="ADAL" clId="{F80CAC38-7761-41AB-BEF1-4285BF8B4D95}" dt="2022-11-22T11:30:57.608" v="354" actId="6549"/>
        <pc:sldMkLst>
          <pc:docMk/>
          <pc:sldMk cId="2556888830" sldId="292"/>
        </pc:sldMkLst>
        <pc:spChg chg="mod">
          <ac:chgData name="ELRA Secretariat" userId="6ced8ac7-0374-41c4-af22-77840f361263" providerId="ADAL" clId="{F80CAC38-7761-41AB-BEF1-4285BF8B4D95}" dt="2022-11-22T11:30:57.608" v="354" actId="6549"/>
          <ac:spMkLst>
            <pc:docMk/>
            <pc:sldMk cId="2556888830" sldId="292"/>
            <ac:spMk id="2" creationId="{EBB2C1BC-2A87-4076-94F6-1CBA72CEF84C}"/>
          </ac:spMkLst>
        </pc:spChg>
      </pc:sldChg>
      <pc:sldChg chg="modSp add mod">
        <pc:chgData name="ELRA Secretariat" userId="6ced8ac7-0374-41c4-af22-77840f361263" providerId="ADAL" clId="{F80CAC38-7761-41AB-BEF1-4285BF8B4D95}" dt="2022-11-22T11:31:41.871" v="356" actId="20577"/>
        <pc:sldMkLst>
          <pc:docMk/>
          <pc:sldMk cId="458258950" sldId="293"/>
        </pc:sldMkLst>
        <pc:spChg chg="mod">
          <ac:chgData name="ELRA Secretariat" userId="6ced8ac7-0374-41c4-af22-77840f361263" providerId="ADAL" clId="{F80CAC38-7761-41AB-BEF1-4285BF8B4D95}" dt="2022-11-22T11:31:41.871" v="356" actId="20577"/>
          <ac:spMkLst>
            <pc:docMk/>
            <pc:sldMk cId="458258950" sldId="293"/>
            <ac:spMk id="5" creationId="{F3029837-DE04-49C5-BDCC-EEF8CF38605C}"/>
          </ac:spMkLst>
        </pc:spChg>
      </pc:sldChg>
      <pc:sldChg chg="delSp modSp new del mod">
        <pc:chgData name="ELRA Secretariat" userId="6ced8ac7-0374-41c4-af22-77840f361263" providerId="ADAL" clId="{F80CAC38-7761-41AB-BEF1-4285BF8B4D95}" dt="2022-11-22T15:22:54.500" v="744" actId="47"/>
        <pc:sldMkLst>
          <pc:docMk/>
          <pc:sldMk cId="2682232320" sldId="294"/>
        </pc:sldMkLst>
        <pc:spChg chg="del mod">
          <ac:chgData name="ELRA Secretariat" userId="6ced8ac7-0374-41c4-af22-77840f361263" providerId="ADAL" clId="{F80CAC38-7761-41AB-BEF1-4285BF8B4D95}" dt="2022-11-22T15:21:34.612" v="715" actId="21"/>
          <ac:spMkLst>
            <pc:docMk/>
            <pc:sldMk cId="2682232320" sldId="294"/>
            <ac:spMk id="2" creationId="{AC67D0F1-B0E7-39D6-AD3E-2695F50F35AB}"/>
          </ac:spMkLst>
        </pc:spChg>
        <pc:spChg chg="mod">
          <ac:chgData name="ELRA Secretariat" userId="6ced8ac7-0374-41c4-af22-77840f361263" providerId="ADAL" clId="{F80CAC38-7761-41AB-BEF1-4285BF8B4D95}" dt="2022-11-22T15:22:13.766" v="734" actId="21"/>
          <ac:spMkLst>
            <pc:docMk/>
            <pc:sldMk cId="2682232320" sldId="294"/>
            <ac:spMk id="3" creationId="{DDC78102-1C60-F142-954B-0F29AFB55B0F}"/>
          </ac:spMkLst>
        </pc:spChg>
      </pc:sldChg>
      <pc:sldChg chg="modSp add mod ord">
        <pc:chgData name="ELRA Secretariat" userId="6ced8ac7-0374-41c4-af22-77840f361263" providerId="ADAL" clId="{F80CAC38-7761-41AB-BEF1-4285BF8B4D95}" dt="2022-11-22T15:29:18.610" v="1086" actId="255"/>
        <pc:sldMkLst>
          <pc:docMk/>
          <pc:sldMk cId="425241245" sldId="295"/>
        </pc:sldMkLst>
        <pc:spChg chg="mod">
          <ac:chgData name="ELRA Secretariat" userId="6ced8ac7-0374-41c4-af22-77840f361263" providerId="ADAL" clId="{F80CAC38-7761-41AB-BEF1-4285BF8B4D95}" dt="2022-11-22T15:29:18.610" v="1086" actId="255"/>
          <ac:spMkLst>
            <pc:docMk/>
            <pc:sldMk cId="425241245" sldId="295"/>
            <ac:spMk id="5" creationId="{EBECD545-4006-4CDC-9A18-A65FB7A71F5A}"/>
          </ac:spMkLst>
        </pc:spChg>
        <pc:picChg chg="mod">
          <ac:chgData name="ELRA Secretariat" userId="6ced8ac7-0374-41c4-af22-77840f361263" providerId="ADAL" clId="{F80CAC38-7761-41AB-BEF1-4285BF8B4D95}" dt="2022-11-22T15:22:47.566" v="743" actId="14100"/>
          <ac:picMkLst>
            <pc:docMk/>
            <pc:sldMk cId="425241245" sldId="295"/>
            <ac:picMk id="6" creationId="{C8EA8AE8-A281-4096-B766-A9B064FCACD6}"/>
          </ac:picMkLst>
        </pc:picChg>
        <pc:picChg chg="mod">
          <ac:chgData name="ELRA Secretariat" userId="6ced8ac7-0374-41c4-af22-77840f361263" providerId="ADAL" clId="{F80CAC38-7761-41AB-BEF1-4285BF8B4D95}" dt="2022-11-22T15:22:44.834" v="742" actId="1076"/>
          <ac:picMkLst>
            <pc:docMk/>
            <pc:sldMk cId="425241245" sldId="295"/>
            <ac:picMk id="7" creationId="{8C717D0A-971F-4B09-B5FC-799F4F086FD1}"/>
          </ac:picMkLst>
        </pc:picChg>
      </pc:sldChg>
      <pc:sldChg chg="addSp modSp add mod">
        <pc:chgData name="ELRA Secretariat" userId="6ced8ac7-0374-41c4-af22-77840f361263" providerId="ADAL" clId="{F80CAC38-7761-41AB-BEF1-4285BF8B4D95}" dt="2022-11-22T15:32:42.033" v="1131" actId="255"/>
        <pc:sldMkLst>
          <pc:docMk/>
          <pc:sldMk cId="190848421" sldId="296"/>
        </pc:sldMkLst>
        <pc:spChg chg="mod">
          <ac:chgData name="ELRA Secretariat" userId="6ced8ac7-0374-41c4-af22-77840f361263" providerId="ADAL" clId="{F80CAC38-7761-41AB-BEF1-4285BF8B4D95}" dt="2022-11-22T15:32:42.033" v="1131" actId="255"/>
          <ac:spMkLst>
            <pc:docMk/>
            <pc:sldMk cId="190848421" sldId="296"/>
            <ac:spMk id="5" creationId="{EBECD545-4006-4CDC-9A18-A65FB7A71F5A}"/>
          </ac:spMkLst>
        </pc:spChg>
        <pc:picChg chg="add mod">
          <ac:chgData name="ELRA Secretariat" userId="6ced8ac7-0374-41c4-af22-77840f361263" providerId="ADAL" clId="{F80CAC38-7761-41AB-BEF1-4285BF8B4D95}" dt="2022-11-22T15:32:33.948" v="1129" actId="1076"/>
          <ac:picMkLst>
            <pc:docMk/>
            <pc:sldMk cId="190848421" sldId="296"/>
            <ac:picMk id="3" creationId="{F506177F-89EA-6DD4-A878-6E00627BC56D}"/>
          </ac:picMkLst>
        </pc:picChg>
      </pc:sldChg>
      <pc:sldChg chg="new del">
        <pc:chgData name="ELRA Secretariat" userId="6ced8ac7-0374-41c4-af22-77840f361263" providerId="ADAL" clId="{F80CAC38-7761-41AB-BEF1-4285BF8B4D95}" dt="2022-11-22T15:24:12.481" v="798" actId="680"/>
        <pc:sldMkLst>
          <pc:docMk/>
          <pc:sldMk cId="1003806931" sldId="297"/>
        </pc:sldMkLst>
      </pc:sldChg>
      <pc:sldChg chg="modSp add mod ord">
        <pc:chgData name="ELRA Secretariat" userId="6ced8ac7-0374-41c4-af22-77840f361263" providerId="ADAL" clId="{F80CAC38-7761-41AB-BEF1-4285BF8B4D95}" dt="2022-11-22T15:28:45.395" v="1073" actId="6549"/>
        <pc:sldMkLst>
          <pc:docMk/>
          <pc:sldMk cId="1522503726" sldId="297"/>
        </pc:sldMkLst>
        <pc:spChg chg="mod">
          <ac:chgData name="ELRA Secretariat" userId="6ced8ac7-0374-41c4-af22-77840f361263" providerId="ADAL" clId="{F80CAC38-7761-41AB-BEF1-4285BF8B4D95}" dt="2022-11-22T15:28:45.395" v="1073" actId="6549"/>
          <ac:spMkLst>
            <pc:docMk/>
            <pc:sldMk cId="1522503726" sldId="297"/>
            <ac:spMk id="5" creationId="{F3029837-DE04-49C5-BDCC-EEF8CF38605C}"/>
          </ac:spMkLst>
        </pc:spChg>
      </pc:sldChg>
      <pc:sldChg chg="new del">
        <pc:chgData name="ELRA Secretariat" userId="6ced8ac7-0374-41c4-af22-77840f361263" providerId="ADAL" clId="{F80CAC38-7761-41AB-BEF1-4285BF8B4D95}" dt="2022-11-22T15:28:18.903" v="1052" actId="680"/>
        <pc:sldMkLst>
          <pc:docMk/>
          <pc:sldMk cId="2641029348" sldId="297"/>
        </pc:sldMkLst>
      </pc:sldChg>
      <pc:sldChg chg="modSp add mod">
        <pc:chgData name="ELRA Secretariat" userId="6ced8ac7-0374-41c4-af22-77840f361263" providerId="ADAL" clId="{F80CAC38-7761-41AB-BEF1-4285BF8B4D95}" dt="2022-11-22T15:32:54.299" v="1133" actId="122"/>
        <pc:sldMkLst>
          <pc:docMk/>
          <pc:sldMk cId="2754999767" sldId="298"/>
        </pc:sldMkLst>
        <pc:spChg chg="mod">
          <ac:chgData name="ELRA Secretariat" userId="6ced8ac7-0374-41c4-af22-77840f361263" providerId="ADAL" clId="{F80CAC38-7761-41AB-BEF1-4285BF8B4D95}" dt="2022-11-22T15:32:54.299" v="1133" actId="122"/>
          <ac:spMkLst>
            <pc:docMk/>
            <pc:sldMk cId="2754999767" sldId="298"/>
            <ac:spMk id="5" creationId="{EBECD545-4006-4CDC-9A18-A65FB7A71F5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23/11/2022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4182034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23/11/2022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894127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23/11/2022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322029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076E67-8F18-4F34-B5EE-FAD507D46886}" type="datetimeFigureOut">
              <a:rPr lang="es-ES" smtClean="0"/>
              <a:t>23/11/2022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131337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076E67-8F18-4F34-B5EE-FAD507D46886}" type="datetimeFigureOut">
              <a:rPr lang="es-ES" smtClean="0"/>
              <a:t>23/11/2022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277621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076E67-8F18-4F34-B5EE-FAD507D46886}" type="datetimeFigureOut">
              <a:rPr lang="es-ES" smtClean="0"/>
              <a:t>23/11/2022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410051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076E67-8F18-4F34-B5EE-FAD507D46886}" type="datetimeFigureOut">
              <a:rPr lang="es-ES" smtClean="0"/>
              <a:t>23/11/2022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425555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076E67-8F18-4F34-B5EE-FAD507D46886}" type="datetimeFigureOut">
              <a:rPr lang="es-ES" smtClean="0"/>
              <a:t>23/11/2022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969783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076E67-8F18-4F34-B5EE-FAD507D46886}" type="datetimeFigureOut">
              <a:rPr lang="es-ES" smtClean="0"/>
              <a:t>23/11/2022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2044919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076E67-8F18-4F34-B5EE-FAD507D46886}" type="datetimeFigureOut">
              <a:rPr lang="es-ES" smtClean="0"/>
              <a:t>23/11/2022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162792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076E67-8F18-4F34-B5EE-FAD507D46886}" type="datetimeFigureOut">
              <a:rPr lang="es-ES" smtClean="0"/>
              <a:t>23/11/2022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28835AF-BE58-417D-81B0-7993AC48740C}" type="slidenum">
              <a:rPr lang="es-ES" smtClean="0"/>
              <a:t>‹Nº›</a:t>
            </a:fld>
            <a:endParaRPr lang="es-ES"/>
          </a:p>
        </p:txBody>
      </p:sp>
    </p:spTree>
    <p:extLst>
      <p:ext uri="{BB962C8B-B14F-4D97-AF65-F5344CB8AC3E}">
        <p14:creationId xmlns:p14="http://schemas.microsoft.com/office/powerpoint/2010/main" val="35966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76E67-8F18-4F34-B5EE-FAD507D46886}" type="datetimeFigureOut">
              <a:rPr lang="es-ES" smtClean="0"/>
              <a:t>23/11/2022</a:t>
            </a:fld>
            <a:endParaRPr lang="es-E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835AF-BE58-417D-81B0-7993AC48740C}" type="slidenum">
              <a:rPr lang="es-ES" smtClean="0"/>
              <a:t>‹Nº›</a:t>
            </a:fld>
            <a:endParaRPr lang="es-ES"/>
          </a:p>
        </p:txBody>
      </p:sp>
    </p:spTree>
    <p:extLst>
      <p:ext uri="{BB962C8B-B14F-4D97-AF65-F5344CB8AC3E}">
        <p14:creationId xmlns:p14="http://schemas.microsoft.com/office/powerpoint/2010/main" val="33795919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https://elrabru.sharepoint.com/Documents%20partages/ELRA/Projects%20EC/Framework%20(2022-2025)/OG%202022/Meetings/10.-WS+GA%2024-25.11/Internal%20Documents/2022%20Administrative%20bussiness/Regulation%20(EU)%20No%20269/2014" TargetMode="External"/><Relationship Id="rId2" Type="http://schemas.openxmlformats.org/officeDocument/2006/relationships/hyperlink" Target="https://eur-lex.europa.eu/legal-content/EN/TXT/?uri=uriserv%3AOJ.L_.2022.080.01.0001.01.ENG&amp;toc=OJ%3AL%3A2022%3A080%3ATOC"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3B7041-8585-B8DE-7C0F-2482B52FB9F2}"/>
              </a:ext>
            </a:extLst>
          </p:cNvPr>
          <p:cNvSpPr>
            <a:spLocks noGrp="1"/>
          </p:cNvSpPr>
          <p:nvPr>
            <p:ph type="ctrTitle"/>
          </p:nvPr>
        </p:nvSpPr>
        <p:spPr/>
        <p:txBody>
          <a:bodyPr/>
          <a:lstStyle/>
          <a:p>
            <a:endParaRPr lang="en-GB"/>
          </a:p>
        </p:txBody>
      </p:sp>
      <p:sp>
        <p:nvSpPr>
          <p:cNvPr id="3" name="Subtítulo 2">
            <a:extLst>
              <a:ext uri="{FF2B5EF4-FFF2-40B4-BE49-F238E27FC236}">
                <a16:creationId xmlns:a16="http://schemas.microsoft.com/office/drawing/2014/main" id="{D987E3AE-691B-C775-2A81-24D5DB3B8AFA}"/>
              </a:ext>
            </a:extLst>
          </p:cNvPr>
          <p:cNvSpPr>
            <a:spLocks noGrp="1"/>
          </p:cNvSpPr>
          <p:nvPr>
            <p:ph type="subTitle" idx="1"/>
          </p:nvPr>
        </p:nvSpPr>
        <p:spPr/>
        <p:txBody>
          <a:bodyPr/>
          <a:lstStyle/>
          <a:p>
            <a:endParaRPr lang="en-GB"/>
          </a:p>
        </p:txBody>
      </p:sp>
      <p:pic>
        <p:nvPicPr>
          <p:cNvPr id="5" name="Imagen 4" descr="Calendario&#10;&#10;Descripción generada automáticamente con confianza media">
            <a:extLst>
              <a:ext uri="{FF2B5EF4-FFF2-40B4-BE49-F238E27FC236}">
                <a16:creationId xmlns:a16="http://schemas.microsoft.com/office/drawing/2014/main" id="{8BBB1D89-3841-790A-16BA-6B6F0D525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057125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0BBB5A-A74B-48EA-A746-AEF55F19DCCA}"/>
              </a:ext>
            </a:extLst>
          </p:cNvPr>
          <p:cNvSpPr txBox="1"/>
          <p:nvPr/>
        </p:nvSpPr>
        <p:spPr>
          <a:xfrm>
            <a:off x="660400" y="1317416"/>
            <a:ext cx="10871200" cy="5551520"/>
          </a:xfrm>
          <a:prstGeom prst="rect">
            <a:avLst/>
          </a:prstGeom>
          <a:noFill/>
        </p:spPr>
        <p:txBody>
          <a:bodyPr wrap="square" rtlCol="0">
            <a:spAutoFit/>
          </a:bodyPr>
          <a:lstStyle/>
          <a:p>
            <a:pPr lvl="0"/>
            <a:r>
              <a:rPr lang="en-GB" sz="2400" b="1" u="sng" dirty="0">
                <a:solidFill>
                  <a:srgbClr val="002060"/>
                </a:solidFill>
              </a:rPr>
              <a:t>2</a:t>
            </a:r>
            <a:r>
              <a:rPr lang="en-GB" sz="2400" b="1" u="sng" baseline="30000" dirty="0">
                <a:solidFill>
                  <a:srgbClr val="002060"/>
                </a:solidFill>
              </a:rPr>
              <a:t>nd</a:t>
            </a:r>
            <a:r>
              <a:rPr lang="en-GB" sz="2400" b="1" u="sng" dirty="0">
                <a:solidFill>
                  <a:srgbClr val="002060"/>
                </a:solidFill>
              </a:rPr>
              <a:t> Workshop, 17</a:t>
            </a:r>
            <a:r>
              <a:rPr lang="en-GB" sz="2400" b="1" u="sng" baseline="30000" dirty="0">
                <a:solidFill>
                  <a:srgbClr val="002060"/>
                </a:solidFill>
              </a:rPr>
              <a:t>th</a:t>
            </a:r>
            <a:r>
              <a:rPr lang="en-GB" sz="2400" b="1" u="sng" dirty="0">
                <a:solidFill>
                  <a:srgbClr val="002060"/>
                </a:solidFill>
              </a:rPr>
              <a:t> June – On-line :</a:t>
            </a:r>
          </a:p>
          <a:p>
            <a:pPr lvl="0"/>
            <a:endParaRPr lang="en-GB" sz="500" b="1" u="sng"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Implementation of restrictive measures in the framework of </a:t>
            </a:r>
            <a:r>
              <a:rPr lang="en-US" sz="2000" b="1" dirty="0">
                <a:solidFill>
                  <a:srgbClr val="002060"/>
                </a:solidFill>
              </a:rPr>
              <a:t>Regulation (EU) 2022/396</a:t>
            </a:r>
            <a:r>
              <a:rPr lang="en-US" sz="2000" dirty="0">
                <a:solidFill>
                  <a:srgbClr val="002060"/>
                </a:solidFill>
              </a:rPr>
              <a:t>, by Michael </a:t>
            </a:r>
            <a:r>
              <a:rPr lang="en-US" sz="2000" dirty="0" err="1">
                <a:solidFill>
                  <a:srgbClr val="002060"/>
                </a:solidFill>
              </a:rPr>
              <a:t>Stelzer</a:t>
            </a:r>
            <a:r>
              <a:rPr lang="en-US" sz="2000" dirty="0">
                <a:solidFill>
                  <a:srgbClr val="002060"/>
                </a:solidFill>
              </a:rPr>
              <a:t> Deputy Head Unit of Sanctions (DG FISMA E.5)</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Study on free movement of public documents by Fernando de la Puente, Business Registrar.</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Data Protection in the Land Registry by Filipa </a:t>
            </a:r>
            <a:r>
              <a:rPr lang="en-US" sz="2000" dirty="0" err="1">
                <a:solidFill>
                  <a:srgbClr val="002060"/>
                </a:solidFill>
              </a:rPr>
              <a:t>Calvão</a:t>
            </a:r>
            <a:r>
              <a:rPr lang="en-US" sz="2000" dirty="0">
                <a:solidFill>
                  <a:srgbClr val="002060"/>
                </a:solidFill>
              </a:rPr>
              <a:t>, President of the National Data Protection Committee, Portugal. </a:t>
            </a:r>
            <a:endParaRPr lang="es-ES" sz="2000" dirty="0">
              <a:solidFill>
                <a:srgbClr val="002060"/>
              </a:solidFill>
            </a:endParaRPr>
          </a:p>
          <a:p>
            <a:pPr lvl="0"/>
            <a:r>
              <a:rPr lang="en-GB" sz="2400" b="1" u="sng" dirty="0">
                <a:solidFill>
                  <a:srgbClr val="002060"/>
                </a:solidFill>
              </a:rPr>
              <a:t> </a:t>
            </a:r>
            <a:r>
              <a:rPr lang="en-US" sz="2400" b="1" u="sng" dirty="0">
                <a:solidFill>
                  <a:srgbClr val="002060"/>
                </a:solidFill>
              </a:rPr>
              <a:t>3</a:t>
            </a:r>
            <a:r>
              <a:rPr lang="en-US" sz="2400" b="1" u="sng" baseline="30000" dirty="0">
                <a:solidFill>
                  <a:srgbClr val="002060"/>
                </a:solidFill>
              </a:rPr>
              <a:t>rd</a:t>
            </a:r>
            <a:r>
              <a:rPr lang="en-US" sz="2400" b="1" u="sng" dirty="0">
                <a:solidFill>
                  <a:srgbClr val="002060"/>
                </a:solidFill>
              </a:rPr>
              <a:t> Workshop, Málaga 24</a:t>
            </a:r>
            <a:r>
              <a:rPr lang="en-US" sz="2400" b="1" u="sng" baseline="30000" dirty="0">
                <a:solidFill>
                  <a:srgbClr val="002060"/>
                </a:solidFill>
              </a:rPr>
              <a:t>th</a:t>
            </a:r>
            <a:r>
              <a:rPr lang="en-US" sz="2400" b="1" u="sng" dirty="0">
                <a:solidFill>
                  <a:srgbClr val="002060"/>
                </a:solidFill>
              </a:rPr>
              <a:t> November: </a:t>
            </a:r>
            <a:endParaRPr lang="es-ES" sz="2400" b="1" u="sng" dirty="0">
              <a:solidFill>
                <a:srgbClr val="002060"/>
              </a:solidFill>
            </a:endParaRPr>
          </a:p>
          <a:p>
            <a:pPr>
              <a:lnSpc>
                <a:spcPct val="115000"/>
              </a:lnSpc>
              <a:spcBef>
                <a:spcPts val="5"/>
              </a:spcBef>
            </a:pPr>
            <a:r>
              <a:rPr lang="en-US" sz="500" dirty="0">
                <a:effectLst/>
                <a:latin typeface="Times New Roman" panose="02020603050405020304" pitchFamily="18" charset="0"/>
                <a:ea typeface="Times New Roman" panose="02020603050405020304" pitchFamily="18" charset="0"/>
              </a:rPr>
              <a:t> </a:t>
            </a:r>
            <a:endParaRPr lang="es-ES" sz="2000" dirty="0">
              <a:solidFill>
                <a:srgbClr val="002060"/>
              </a:solidFill>
            </a:endParaRPr>
          </a:p>
          <a:p>
            <a:pPr marL="800100" lvl="1" indent="-342900">
              <a:lnSpc>
                <a:spcPct val="115000"/>
              </a:lnSpc>
              <a:spcBef>
                <a:spcPts val="35"/>
              </a:spcBef>
              <a:spcAft>
                <a:spcPts val="0"/>
              </a:spcAft>
              <a:buSzPts val="1200"/>
              <a:buFont typeface="Wingdings" panose="05000000000000000000" pitchFamily="2" charset="2"/>
              <a:buChar char="v"/>
            </a:pPr>
            <a:r>
              <a:rPr lang="en-US" sz="2000" dirty="0">
                <a:solidFill>
                  <a:srgbClr val="002060"/>
                </a:solidFill>
              </a:rPr>
              <a:t>Study on </a:t>
            </a:r>
            <a:r>
              <a:rPr lang="en-US" sz="2000" b="1" dirty="0">
                <a:solidFill>
                  <a:srgbClr val="002060"/>
                </a:solidFill>
              </a:rPr>
              <a:t>Regulation (EU) 2018/1805 </a:t>
            </a:r>
            <a:r>
              <a:rPr lang="en-US" sz="2000" dirty="0">
                <a:solidFill>
                  <a:srgbClr val="002060"/>
                </a:solidFill>
              </a:rPr>
              <a:t>on the mutual recognition of freezing orders and confiscation orders </a:t>
            </a:r>
            <a:r>
              <a:rPr lang="en-GB" sz="2000" dirty="0">
                <a:solidFill>
                  <a:srgbClr val="002060"/>
                </a:solidFill>
              </a:rPr>
              <a:t>by Jorge López, Spanish Land Registrar</a:t>
            </a:r>
            <a:endParaRPr lang="es-ES" sz="2000" dirty="0">
              <a:solidFill>
                <a:srgbClr val="002060"/>
              </a:solidFill>
            </a:endParaRPr>
          </a:p>
          <a:p>
            <a:pPr marL="800100" lvl="1" indent="-342900">
              <a:spcBef>
                <a:spcPts val="575"/>
              </a:spcBef>
              <a:buSzPts val="1200"/>
              <a:buFont typeface="Wingdings" panose="05000000000000000000" pitchFamily="2" charset="2"/>
              <a:buChar char="v"/>
            </a:pPr>
            <a:r>
              <a:rPr lang="en-GB" sz="2000" dirty="0">
                <a:solidFill>
                  <a:srgbClr val="002060"/>
                </a:solidFill>
              </a:rPr>
              <a:t>Data Protection in the Land Registry by Claude Sapiano, CP from Malta</a:t>
            </a:r>
            <a:endParaRPr lang="es-ES" sz="2000" dirty="0">
              <a:solidFill>
                <a:srgbClr val="002060"/>
              </a:solidFill>
            </a:endParaRPr>
          </a:p>
          <a:p>
            <a:pPr marL="800100" lvl="1" indent="-342900">
              <a:spcBef>
                <a:spcPts val="575"/>
              </a:spcBef>
              <a:buSzPts val="1200"/>
              <a:buFont typeface="Wingdings" panose="05000000000000000000" pitchFamily="2" charset="2"/>
              <a:buChar char="v"/>
            </a:pPr>
            <a:r>
              <a:rPr lang="en-GB" sz="2000" dirty="0">
                <a:solidFill>
                  <a:srgbClr val="002060"/>
                </a:solidFill>
              </a:rPr>
              <a:t>Ongoing study on free movement of public documents Fernando de la Puente</a:t>
            </a:r>
          </a:p>
          <a:p>
            <a:pPr marL="800100" lvl="1" indent="-342900">
              <a:spcBef>
                <a:spcPts val="575"/>
              </a:spcBef>
              <a:buSzPts val="1200"/>
              <a:buFont typeface="Wingdings" panose="05000000000000000000" pitchFamily="2" charset="2"/>
              <a:buChar char="v"/>
            </a:pPr>
            <a:r>
              <a:rPr lang="en-GB" sz="2000" dirty="0">
                <a:solidFill>
                  <a:srgbClr val="002060"/>
                </a:solidFill>
              </a:rPr>
              <a:t>Cross-border protection of vulnerable adults and minors</a:t>
            </a:r>
          </a:p>
          <a:p>
            <a:pPr marL="800100" lvl="1" indent="-342900">
              <a:spcBef>
                <a:spcPts val="575"/>
              </a:spcBef>
              <a:buSzPts val="1200"/>
              <a:buFont typeface="Wingdings" panose="05000000000000000000" pitchFamily="2" charset="2"/>
              <a:buChar char="v"/>
            </a:pPr>
            <a:r>
              <a:rPr lang="en-GB" sz="2000" dirty="0">
                <a:solidFill>
                  <a:srgbClr val="002060"/>
                </a:solidFill>
              </a:rPr>
              <a:t>Study on </a:t>
            </a:r>
            <a:r>
              <a:rPr lang="en-GB" sz="2000" b="1" dirty="0">
                <a:solidFill>
                  <a:srgbClr val="002060"/>
                </a:solidFill>
              </a:rPr>
              <a:t>Regulation 2015/848 on insolvency proceedings </a:t>
            </a:r>
            <a:r>
              <a:rPr lang="en-GB" sz="2000" dirty="0">
                <a:solidFill>
                  <a:srgbClr val="002060"/>
                </a:solidFill>
              </a:rPr>
              <a:t>by Blandina Soares, </a:t>
            </a:r>
            <a:r>
              <a:rPr lang="en-GB" sz="2000" dirty="0" err="1">
                <a:solidFill>
                  <a:srgbClr val="002060"/>
                </a:solidFill>
              </a:rPr>
              <a:t>Conservadora</a:t>
            </a:r>
            <a:r>
              <a:rPr lang="en-GB" sz="2000" dirty="0">
                <a:solidFill>
                  <a:srgbClr val="002060"/>
                </a:solidFill>
              </a:rPr>
              <a:t> dos </a:t>
            </a:r>
            <a:r>
              <a:rPr lang="en-GB" sz="2000" dirty="0" err="1">
                <a:solidFill>
                  <a:srgbClr val="002060"/>
                </a:solidFill>
              </a:rPr>
              <a:t>Registo</a:t>
            </a:r>
            <a:r>
              <a:rPr lang="en-GB" sz="2000" dirty="0">
                <a:solidFill>
                  <a:srgbClr val="002060"/>
                </a:solidFill>
              </a:rPr>
              <a:t> Civil, Predial e Comercial de Portugal </a:t>
            </a:r>
          </a:p>
        </p:txBody>
      </p:sp>
      <p:pic>
        <p:nvPicPr>
          <p:cNvPr id="5" name="Imagen 4" descr="Imagen que contiene Texto&#10;&#10;Descripción generada automáticamente">
            <a:extLst>
              <a:ext uri="{FF2B5EF4-FFF2-40B4-BE49-F238E27FC236}">
                <a16:creationId xmlns:a16="http://schemas.microsoft.com/office/drawing/2014/main" id="{BA7A94CE-4994-4470-849E-94E9F2EBD4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099" y="363682"/>
            <a:ext cx="1735640" cy="798789"/>
          </a:xfrm>
          <a:prstGeom prst="rect">
            <a:avLst/>
          </a:prstGeom>
        </p:spPr>
      </p:pic>
      <p:pic>
        <p:nvPicPr>
          <p:cNvPr id="6" name="Picture 2" descr="About Us">
            <a:extLst>
              <a:ext uri="{FF2B5EF4-FFF2-40B4-BE49-F238E27FC236}">
                <a16:creationId xmlns:a16="http://schemas.microsoft.com/office/drawing/2014/main" id="{5C1FA626-6FED-4EB4-AECC-BA81B5CDAD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6449" y="108654"/>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005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ECD545-4006-4CDC-9A18-A65FB7A71F5A}"/>
              </a:ext>
            </a:extLst>
          </p:cNvPr>
          <p:cNvSpPr txBox="1"/>
          <p:nvPr/>
        </p:nvSpPr>
        <p:spPr>
          <a:xfrm>
            <a:off x="736600" y="2274686"/>
            <a:ext cx="10718800" cy="2031325"/>
          </a:xfrm>
          <a:prstGeom prst="rect">
            <a:avLst/>
          </a:prstGeom>
          <a:noFill/>
        </p:spPr>
        <p:txBody>
          <a:bodyPr wrap="square" rtlCol="0">
            <a:spAutoFit/>
          </a:bodyPr>
          <a:lstStyle/>
          <a:p>
            <a:pPr algn="ctr"/>
            <a:r>
              <a:rPr lang="en-US" sz="3600" b="1" dirty="0">
                <a:solidFill>
                  <a:srgbClr val="002060"/>
                </a:solidFill>
              </a:rPr>
              <a:t>IV.</a:t>
            </a:r>
          </a:p>
          <a:p>
            <a:endParaRPr lang="en-US" sz="3600" b="1" dirty="0">
              <a:solidFill>
                <a:srgbClr val="002060"/>
              </a:solidFill>
            </a:endParaRPr>
          </a:p>
          <a:p>
            <a:pPr algn="ctr"/>
            <a:r>
              <a:rPr lang="en-US" sz="3600" b="1" dirty="0">
                <a:solidFill>
                  <a:srgbClr val="002060"/>
                </a:solidFill>
              </a:rPr>
              <a:t>DELIVERABLES IN 2022</a:t>
            </a:r>
            <a:endParaRPr lang="en-GB" sz="3600" b="1" dirty="0">
              <a:solidFill>
                <a:srgbClr val="002060"/>
              </a:solidFill>
            </a:endParaRPr>
          </a:p>
          <a:p>
            <a:endParaRPr lang="en-US" b="1" u="sng" dirty="0"/>
          </a:p>
        </p:txBody>
      </p:sp>
      <p:pic>
        <p:nvPicPr>
          <p:cNvPr id="6" name="Imagen 5" descr="Imagen que contiene Texto&#10;&#10;Descripción generada automáticamente">
            <a:extLst>
              <a:ext uri="{FF2B5EF4-FFF2-40B4-BE49-F238E27FC236}">
                <a16:creationId xmlns:a16="http://schemas.microsoft.com/office/drawing/2014/main" id="{C8EA8AE8-A281-4096-B766-A9B064FCA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50" y="668126"/>
            <a:ext cx="1736414" cy="799145"/>
          </a:xfrm>
          <a:prstGeom prst="rect">
            <a:avLst/>
          </a:prstGeom>
        </p:spPr>
      </p:pic>
      <p:pic>
        <p:nvPicPr>
          <p:cNvPr id="7" name="Picture 2" descr="About Us">
            <a:extLst>
              <a:ext uri="{FF2B5EF4-FFF2-40B4-BE49-F238E27FC236}">
                <a16:creationId xmlns:a16="http://schemas.microsoft.com/office/drawing/2014/main" id="{8C717D0A-971F-4B09-B5FC-799F4F086F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3574" y="255569"/>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9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79BE38-83CC-4C1A-9249-E86C048C6E01}"/>
              </a:ext>
            </a:extLst>
          </p:cNvPr>
          <p:cNvSpPr txBox="1"/>
          <p:nvPr/>
        </p:nvSpPr>
        <p:spPr>
          <a:xfrm>
            <a:off x="581891" y="1395438"/>
            <a:ext cx="10628772" cy="5509200"/>
          </a:xfrm>
          <a:prstGeom prst="rect">
            <a:avLst/>
          </a:prstGeom>
          <a:noFill/>
        </p:spPr>
        <p:txBody>
          <a:bodyPr wrap="square" rtlCol="0">
            <a:spAutoFit/>
          </a:bodyPr>
          <a:lstStyle/>
          <a:p>
            <a:pPr marL="342900" lvl="0" indent="-342900" algn="just">
              <a:lnSpc>
                <a:spcPct val="115000"/>
              </a:lnSpc>
              <a:spcBef>
                <a:spcPts val="575"/>
              </a:spcBef>
              <a:buFont typeface="Wingdings" panose="05000000000000000000" pitchFamily="2" charset="2"/>
              <a:buChar char="v"/>
            </a:pPr>
            <a:r>
              <a:rPr lang="en-GB" sz="2000" dirty="0">
                <a:solidFill>
                  <a:srgbClr val="002060"/>
                </a:solidFill>
              </a:rPr>
              <a:t>Study on the digitalization of paper documents by </a:t>
            </a:r>
            <a:r>
              <a:rPr lang="en-GB" sz="2000" dirty="0" err="1">
                <a:solidFill>
                  <a:srgbClr val="002060"/>
                </a:solidFill>
              </a:rPr>
              <a:t>Agostina</a:t>
            </a:r>
            <a:r>
              <a:rPr lang="en-GB" sz="2000" dirty="0">
                <a:solidFill>
                  <a:srgbClr val="002060"/>
                </a:solidFill>
              </a:rPr>
              <a:t> </a:t>
            </a:r>
            <a:r>
              <a:rPr lang="en-GB" sz="2000" dirty="0" err="1">
                <a:solidFill>
                  <a:srgbClr val="002060"/>
                </a:solidFill>
              </a:rPr>
              <a:t>Lodde</a:t>
            </a:r>
            <a:r>
              <a:rPr lang="en-GB" sz="2000" dirty="0">
                <a:solidFill>
                  <a:srgbClr val="002060"/>
                </a:solidFill>
              </a:rPr>
              <a:t> (CP from </a:t>
            </a:r>
            <a:r>
              <a:rPr lang="en-GB" sz="2000" dirty="0" err="1">
                <a:solidFill>
                  <a:srgbClr val="002060"/>
                </a:solidFill>
              </a:rPr>
              <a:t>Agenzie</a:t>
            </a:r>
            <a:r>
              <a:rPr lang="en-GB" sz="2000" dirty="0">
                <a:solidFill>
                  <a:srgbClr val="002060"/>
                </a:solidFill>
              </a:rPr>
              <a:t> </a:t>
            </a:r>
            <a:r>
              <a:rPr lang="en-GB" sz="2000" dirty="0" err="1">
                <a:solidFill>
                  <a:srgbClr val="002060"/>
                </a:solidFill>
              </a:rPr>
              <a:t>delle</a:t>
            </a:r>
            <a:r>
              <a:rPr lang="en-GB" sz="2000" dirty="0">
                <a:solidFill>
                  <a:srgbClr val="002060"/>
                </a:solidFill>
              </a:rPr>
              <a:t> </a:t>
            </a:r>
            <a:r>
              <a:rPr lang="en-GB" sz="2000" dirty="0" err="1">
                <a:solidFill>
                  <a:srgbClr val="002060"/>
                </a:solidFill>
              </a:rPr>
              <a:t>Entrate</a:t>
            </a:r>
            <a:r>
              <a:rPr lang="en-GB" sz="2000" dirty="0">
                <a:solidFill>
                  <a:srgbClr val="002060"/>
                </a:solidFill>
              </a:rPr>
              <a:t>)</a:t>
            </a:r>
            <a:endParaRPr lang="es-ES" sz="2000" dirty="0">
              <a:solidFill>
                <a:srgbClr val="002060"/>
              </a:solidFill>
            </a:endParaRPr>
          </a:p>
          <a:p>
            <a:pPr marL="342900" lvl="0" indent="-342900" algn="just">
              <a:lnSpc>
                <a:spcPct val="115000"/>
              </a:lnSpc>
              <a:spcBef>
                <a:spcPts val="575"/>
              </a:spcBef>
              <a:buFont typeface="Wingdings" panose="05000000000000000000" pitchFamily="2" charset="2"/>
              <a:buChar char="v"/>
            </a:pPr>
            <a:r>
              <a:rPr lang="en-GB" sz="2000" dirty="0">
                <a:solidFill>
                  <a:srgbClr val="002060"/>
                </a:solidFill>
              </a:rPr>
              <a:t>Report on 3D representation in the Land Registry the General Administration of the Patrimonial Documentation from Belgium</a:t>
            </a:r>
            <a:endParaRPr lang="es-ES" sz="2000" dirty="0">
              <a:solidFill>
                <a:srgbClr val="002060"/>
              </a:solidFill>
            </a:endParaRPr>
          </a:p>
          <a:p>
            <a:pPr marL="342900" lvl="0" indent="-342900">
              <a:lnSpc>
                <a:spcPct val="115000"/>
              </a:lnSpc>
              <a:spcBef>
                <a:spcPts val="575"/>
              </a:spcBef>
              <a:buFont typeface="Wingdings" panose="05000000000000000000" pitchFamily="2" charset="2"/>
              <a:buChar char="v"/>
            </a:pPr>
            <a:r>
              <a:rPr lang="en-GB" sz="2000" dirty="0">
                <a:solidFill>
                  <a:srgbClr val="002060"/>
                </a:solidFill>
              </a:rPr>
              <a:t>Report on the land registration aspects of Regulation (EU) No 650/2012, (articles 66.5 and  69.5), and the study case C-301/20 regarding the validity of a certified copy not having an expiration date.</a:t>
            </a:r>
            <a:endParaRPr lang="es-ES" sz="2000" dirty="0">
              <a:solidFill>
                <a:srgbClr val="002060"/>
              </a:solidFill>
            </a:endParaRPr>
          </a:p>
          <a:p>
            <a:pPr marL="342900" lvl="0" indent="-342900">
              <a:lnSpc>
                <a:spcPct val="115000"/>
              </a:lnSpc>
              <a:spcBef>
                <a:spcPts val="575"/>
              </a:spcBef>
              <a:buFont typeface="Wingdings" panose="05000000000000000000" pitchFamily="2" charset="2"/>
              <a:buChar char="v"/>
            </a:pPr>
            <a:r>
              <a:rPr lang="en-US" sz="2000" dirty="0">
                <a:solidFill>
                  <a:srgbClr val="002060"/>
                </a:solidFill>
              </a:rPr>
              <a:t>Study on Regulation (EU) 2018/1805 on the mutual recognition of freezing orders and confiscation orders  - to complete Fact Sheet on Judicial restrictions</a:t>
            </a:r>
            <a:endParaRPr lang="es-ES" sz="2000" dirty="0">
              <a:solidFill>
                <a:srgbClr val="002060"/>
              </a:solidFill>
            </a:endParaRPr>
          </a:p>
          <a:p>
            <a:pPr marL="342900" lvl="0" indent="-342900" algn="just">
              <a:lnSpc>
                <a:spcPct val="115000"/>
              </a:lnSpc>
              <a:spcBef>
                <a:spcPts val="575"/>
              </a:spcBef>
              <a:buFont typeface="Wingdings" panose="05000000000000000000" pitchFamily="2" charset="2"/>
              <a:buChar char="v"/>
            </a:pPr>
            <a:r>
              <a:rPr lang="en-GB" sz="2000" dirty="0">
                <a:solidFill>
                  <a:srgbClr val="002060"/>
                </a:solidFill>
              </a:rPr>
              <a:t>Update of the information published on the Regulation 2015/848 on insolvency proceedings </a:t>
            </a:r>
            <a:endParaRPr lang="es-ES" sz="2000" dirty="0">
              <a:solidFill>
                <a:srgbClr val="002060"/>
              </a:solidFill>
            </a:endParaRPr>
          </a:p>
          <a:p>
            <a:pPr marL="342900" lvl="0" indent="-342900" algn="just">
              <a:lnSpc>
                <a:spcPct val="115000"/>
              </a:lnSpc>
              <a:spcBef>
                <a:spcPts val="575"/>
              </a:spcBef>
              <a:buFont typeface="Wingdings" panose="05000000000000000000" pitchFamily="2" charset="2"/>
              <a:buChar char="v"/>
            </a:pPr>
            <a:r>
              <a:rPr lang="en-GB" sz="2000" dirty="0">
                <a:solidFill>
                  <a:srgbClr val="002060"/>
                </a:solidFill>
              </a:rPr>
              <a:t>Data Protection in the Land Registry regarding countries having an online system of registration.  Does Data Protection limit the information that can be easily accessed?  If so, what information is held from being made public?</a:t>
            </a:r>
            <a:endParaRPr lang="es-ES" sz="2000" dirty="0">
              <a:solidFill>
                <a:srgbClr val="002060"/>
              </a:solidFill>
            </a:endParaRPr>
          </a:p>
          <a:p>
            <a:pPr marL="342900" lvl="0" indent="-342900" algn="just">
              <a:lnSpc>
                <a:spcPct val="115000"/>
              </a:lnSpc>
              <a:spcBef>
                <a:spcPts val="575"/>
              </a:spcBef>
              <a:buFont typeface="Wingdings" panose="05000000000000000000" pitchFamily="2" charset="2"/>
              <a:buChar char="v"/>
            </a:pPr>
            <a:r>
              <a:rPr lang="en-GB" sz="2000" dirty="0">
                <a:solidFill>
                  <a:srgbClr val="002060"/>
                </a:solidFill>
              </a:rPr>
              <a:t>Study on free movement of public documents – ongoing 2023</a:t>
            </a:r>
            <a:endParaRPr lang="es-ES" sz="2000" dirty="0">
              <a:solidFill>
                <a:srgbClr val="002060"/>
              </a:solidFill>
            </a:endParaRPr>
          </a:p>
          <a:p>
            <a:pPr marR="64770" lvl="0">
              <a:spcBef>
                <a:spcPts val="575"/>
              </a:spcBef>
              <a:spcAft>
                <a:spcPts val="0"/>
              </a:spcAft>
              <a:buSzPts val="1200"/>
              <a:tabLst>
                <a:tab pos="532130" algn="l"/>
              </a:tabLst>
            </a:pPr>
            <a:endParaRPr lang="en-GB" dirty="0"/>
          </a:p>
        </p:txBody>
      </p:sp>
      <p:pic>
        <p:nvPicPr>
          <p:cNvPr id="5" name="Imagen 4" descr="Imagen que contiene Texto&#10;&#10;Descripción generada automáticamente">
            <a:extLst>
              <a:ext uri="{FF2B5EF4-FFF2-40B4-BE49-F238E27FC236}">
                <a16:creationId xmlns:a16="http://schemas.microsoft.com/office/drawing/2014/main" id="{5BB13AB8-45C0-41F6-B081-CCA6B61EBD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125" y="363326"/>
            <a:ext cx="1736414" cy="799145"/>
          </a:xfrm>
          <a:prstGeom prst="rect">
            <a:avLst/>
          </a:prstGeom>
        </p:spPr>
      </p:pic>
      <p:pic>
        <p:nvPicPr>
          <p:cNvPr id="6" name="Picture 2" descr="About Us">
            <a:extLst>
              <a:ext uri="{FF2B5EF4-FFF2-40B4-BE49-F238E27FC236}">
                <a16:creationId xmlns:a16="http://schemas.microsoft.com/office/drawing/2014/main" id="{639A7BD8-FA5A-4926-839C-831D9E9967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4548" y="19949"/>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9268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ECD545-4006-4CDC-9A18-A65FB7A71F5A}"/>
              </a:ext>
            </a:extLst>
          </p:cNvPr>
          <p:cNvSpPr txBox="1"/>
          <p:nvPr/>
        </p:nvSpPr>
        <p:spPr>
          <a:xfrm>
            <a:off x="528782" y="1738184"/>
            <a:ext cx="10718800" cy="3381631"/>
          </a:xfrm>
          <a:prstGeom prst="rect">
            <a:avLst/>
          </a:prstGeom>
          <a:noFill/>
        </p:spPr>
        <p:txBody>
          <a:bodyPr wrap="square" rtlCol="0">
            <a:spAutoFit/>
          </a:bodyPr>
          <a:lstStyle/>
          <a:p>
            <a:pPr marL="0" indent="0" algn="ctr">
              <a:lnSpc>
                <a:spcPct val="115000"/>
              </a:lnSpc>
              <a:spcBef>
                <a:spcPts val="1150"/>
              </a:spcBef>
              <a:buNone/>
            </a:pPr>
            <a:r>
              <a:rPr lang="en-US" sz="3600" b="1" dirty="0">
                <a:solidFill>
                  <a:srgbClr val="002060"/>
                </a:solidFill>
              </a:rPr>
              <a:t>FUTURE ACTIVITIES 2023</a:t>
            </a:r>
          </a:p>
          <a:p>
            <a:pPr marL="0" indent="0" algn="ctr">
              <a:lnSpc>
                <a:spcPct val="115000"/>
              </a:lnSpc>
              <a:spcBef>
                <a:spcPts val="1150"/>
              </a:spcBef>
              <a:buNone/>
            </a:pPr>
            <a:endParaRPr lang="en-US" sz="1000" b="1" dirty="0">
              <a:latin typeface="Times New Roman" panose="02020603050405020304" pitchFamily="18" charset="0"/>
              <a:ea typeface="Times New Roman" panose="02020603050405020304" pitchFamily="18" charset="0"/>
            </a:endParaRPr>
          </a:p>
          <a:p>
            <a:pPr marL="0" indent="0" algn="ctr">
              <a:lnSpc>
                <a:spcPct val="115000"/>
              </a:lnSpc>
              <a:spcBef>
                <a:spcPts val="465"/>
              </a:spcBef>
              <a:spcAft>
                <a:spcPts val="0"/>
              </a:spcAft>
              <a:buNone/>
            </a:pPr>
            <a:r>
              <a:rPr lang="en-US" sz="2600" b="1" dirty="0">
                <a:solidFill>
                  <a:srgbClr val="002060"/>
                </a:solidFill>
              </a:rPr>
              <a:t>3 Workshops are scheduled:  </a:t>
            </a:r>
          </a:p>
          <a:p>
            <a:pPr lvl="1" algn="ctr">
              <a:lnSpc>
                <a:spcPct val="150000"/>
              </a:lnSpc>
              <a:spcBef>
                <a:spcPts val="465"/>
              </a:spcBef>
              <a:spcAft>
                <a:spcPts val="0"/>
              </a:spcAft>
              <a:buSzPts val="1200"/>
            </a:pPr>
            <a:r>
              <a:rPr lang="en-US" sz="2400" dirty="0">
                <a:solidFill>
                  <a:srgbClr val="002060"/>
                </a:solidFill>
              </a:rPr>
              <a:t>8</a:t>
            </a:r>
            <a:r>
              <a:rPr lang="en-US" sz="2400" baseline="30000" dirty="0">
                <a:solidFill>
                  <a:srgbClr val="002060"/>
                </a:solidFill>
              </a:rPr>
              <a:t>th</a:t>
            </a:r>
            <a:r>
              <a:rPr lang="en-US" sz="2400" dirty="0">
                <a:solidFill>
                  <a:srgbClr val="002060"/>
                </a:solidFill>
              </a:rPr>
              <a:t> March (online) </a:t>
            </a:r>
            <a:endParaRPr lang="es-ES" sz="2400" dirty="0">
              <a:solidFill>
                <a:srgbClr val="002060"/>
              </a:solidFill>
            </a:endParaRPr>
          </a:p>
          <a:p>
            <a:pPr lvl="1" algn="ctr">
              <a:lnSpc>
                <a:spcPct val="150000"/>
              </a:lnSpc>
              <a:spcBef>
                <a:spcPts val="465"/>
              </a:spcBef>
              <a:spcAft>
                <a:spcPts val="0"/>
              </a:spcAft>
              <a:buSzPts val="1200"/>
            </a:pPr>
            <a:r>
              <a:rPr lang="en-US" sz="2400" dirty="0">
                <a:solidFill>
                  <a:srgbClr val="002060"/>
                </a:solidFill>
              </a:rPr>
              <a:t>24</a:t>
            </a:r>
            <a:r>
              <a:rPr lang="en-US" sz="2400" baseline="30000" dirty="0">
                <a:solidFill>
                  <a:srgbClr val="002060"/>
                </a:solidFill>
              </a:rPr>
              <a:t>th</a:t>
            </a:r>
            <a:r>
              <a:rPr lang="en-US" sz="2400" dirty="0">
                <a:solidFill>
                  <a:srgbClr val="002060"/>
                </a:solidFill>
              </a:rPr>
              <a:t>  -  25</a:t>
            </a:r>
            <a:r>
              <a:rPr lang="en-US" sz="2400" baseline="30000" dirty="0">
                <a:solidFill>
                  <a:srgbClr val="002060"/>
                </a:solidFill>
              </a:rPr>
              <a:t>th</a:t>
            </a:r>
            <a:r>
              <a:rPr lang="en-US" sz="2400" dirty="0">
                <a:solidFill>
                  <a:srgbClr val="002060"/>
                </a:solidFill>
              </a:rPr>
              <a:t>  May (Stockholm) </a:t>
            </a:r>
            <a:endParaRPr lang="es-ES" sz="2400" dirty="0">
              <a:solidFill>
                <a:srgbClr val="002060"/>
              </a:solidFill>
            </a:endParaRPr>
          </a:p>
          <a:p>
            <a:pPr lvl="1" algn="ctr">
              <a:lnSpc>
                <a:spcPct val="150000"/>
              </a:lnSpc>
              <a:spcBef>
                <a:spcPts val="465"/>
              </a:spcBef>
              <a:spcAft>
                <a:spcPts val="0"/>
              </a:spcAft>
              <a:buSzPts val="1200"/>
            </a:pPr>
            <a:r>
              <a:rPr lang="en-US" sz="2400" dirty="0">
                <a:solidFill>
                  <a:srgbClr val="002060"/>
                </a:solidFill>
              </a:rPr>
              <a:t>24</a:t>
            </a:r>
            <a:r>
              <a:rPr lang="en-US" sz="2400" baseline="30000" dirty="0">
                <a:solidFill>
                  <a:srgbClr val="002060"/>
                </a:solidFill>
              </a:rPr>
              <a:t>th</a:t>
            </a:r>
            <a:r>
              <a:rPr lang="en-US" sz="2400" dirty="0">
                <a:solidFill>
                  <a:srgbClr val="002060"/>
                </a:solidFill>
              </a:rPr>
              <a:t>  -  25</a:t>
            </a:r>
            <a:r>
              <a:rPr lang="en-US" sz="2400" baseline="30000" dirty="0">
                <a:solidFill>
                  <a:srgbClr val="002060"/>
                </a:solidFill>
              </a:rPr>
              <a:t>th</a:t>
            </a:r>
            <a:r>
              <a:rPr lang="en-US" sz="2400" dirty="0">
                <a:solidFill>
                  <a:srgbClr val="002060"/>
                </a:solidFill>
              </a:rPr>
              <a:t>  November (Brussels)</a:t>
            </a:r>
            <a:endParaRPr lang="en-US" sz="2400" u="sng" dirty="0"/>
          </a:p>
        </p:txBody>
      </p:sp>
      <p:pic>
        <p:nvPicPr>
          <p:cNvPr id="6" name="Imagen 5" descr="Imagen que contiene Texto&#10;&#10;Descripción generada automáticamente">
            <a:extLst>
              <a:ext uri="{FF2B5EF4-FFF2-40B4-BE49-F238E27FC236}">
                <a16:creationId xmlns:a16="http://schemas.microsoft.com/office/drawing/2014/main" id="{C8EA8AE8-A281-4096-B766-A9B064FCA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50" y="477983"/>
            <a:ext cx="1966450" cy="905014"/>
          </a:xfrm>
          <a:prstGeom prst="rect">
            <a:avLst/>
          </a:prstGeom>
        </p:spPr>
      </p:pic>
      <p:pic>
        <p:nvPicPr>
          <p:cNvPr id="7" name="Picture 2" descr="About Us">
            <a:extLst>
              <a:ext uri="{FF2B5EF4-FFF2-40B4-BE49-F238E27FC236}">
                <a16:creationId xmlns:a16="http://schemas.microsoft.com/office/drawing/2014/main" id="{8C717D0A-971F-4B09-B5FC-799F4F086F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83184" y="78410"/>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41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ECD545-4006-4CDC-9A18-A65FB7A71F5A}"/>
              </a:ext>
            </a:extLst>
          </p:cNvPr>
          <p:cNvSpPr txBox="1"/>
          <p:nvPr/>
        </p:nvSpPr>
        <p:spPr>
          <a:xfrm>
            <a:off x="742142" y="438405"/>
            <a:ext cx="11193729" cy="4942443"/>
          </a:xfrm>
          <a:prstGeom prst="rect">
            <a:avLst/>
          </a:prstGeom>
          <a:noFill/>
        </p:spPr>
        <p:txBody>
          <a:bodyPr wrap="square" rtlCol="0">
            <a:spAutoFit/>
          </a:bodyPr>
          <a:lstStyle/>
          <a:p>
            <a:pPr marL="0" indent="0">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2200" b="1" dirty="0">
              <a:solidFill>
                <a:srgbClr val="002060"/>
              </a:solidFill>
            </a:endParaRPr>
          </a:p>
          <a:p>
            <a:pPr marL="0" indent="0" algn="ctr">
              <a:lnSpc>
                <a:spcPct val="115000"/>
              </a:lnSpc>
              <a:spcBef>
                <a:spcPts val="1150"/>
              </a:spcBef>
              <a:buNone/>
            </a:pPr>
            <a:endParaRPr lang="en-US" sz="22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r>
              <a:rPr lang="en-US" sz="3600" b="1" dirty="0">
                <a:solidFill>
                  <a:srgbClr val="002060"/>
                </a:solidFill>
              </a:rPr>
              <a:t> </a:t>
            </a:r>
          </a:p>
        </p:txBody>
      </p:sp>
      <p:pic>
        <p:nvPicPr>
          <p:cNvPr id="4" name="Imagen 3">
            <a:extLst>
              <a:ext uri="{FF2B5EF4-FFF2-40B4-BE49-F238E27FC236}">
                <a16:creationId xmlns:a16="http://schemas.microsoft.com/office/drawing/2014/main" id="{A2375751-9549-AE05-B283-74ED1E978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881"/>
            <a:ext cx="12192000" cy="6858000"/>
          </a:xfrm>
          <a:prstGeom prst="rect">
            <a:avLst/>
          </a:prstGeom>
        </p:spPr>
      </p:pic>
      <p:pic>
        <p:nvPicPr>
          <p:cNvPr id="8" name="Imagen 7" descr="Imagen que contiene Texto&#10;&#10;Descripción generada automáticamente">
            <a:extLst>
              <a:ext uri="{FF2B5EF4-FFF2-40B4-BE49-F238E27FC236}">
                <a16:creationId xmlns:a16="http://schemas.microsoft.com/office/drawing/2014/main" id="{B40FB5EF-E2E3-6C02-CEF9-87A24E6240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450" y="678007"/>
            <a:ext cx="1736414" cy="799145"/>
          </a:xfrm>
          <a:prstGeom prst="rect">
            <a:avLst/>
          </a:prstGeom>
        </p:spPr>
      </p:pic>
    </p:spTree>
    <p:extLst>
      <p:ext uri="{BB962C8B-B14F-4D97-AF65-F5344CB8AC3E}">
        <p14:creationId xmlns:p14="http://schemas.microsoft.com/office/powerpoint/2010/main" val="2946107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ECD545-4006-4CDC-9A18-A65FB7A71F5A}"/>
              </a:ext>
            </a:extLst>
          </p:cNvPr>
          <p:cNvSpPr txBox="1"/>
          <p:nvPr/>
        </p:nvSpPr>
        <p:spPr>
          <a:xfrm>
            <a:off x="662450" y="1394899"/>
            <a:ext cx="11094179" cy="6105069"/>
          </a:xfrm>
          <a:prstGeom prst="rect">
            <a:avLst/>
          </a:prstGeom>
          <a:noFill/>
        </p:spPr>
        <p:txBody>
          <a:bodyPr wrap="square" rtlCol="0">
            <a:spAutoFit/>
          </a:bodyPr>
          <a:lstStyle/>
          <a:p>
            <a:pPr marL="0" indent="0" algn="ctr">
              <a:lnSpc>
                <a:spcPct val="115000"/>
              </a:lnSpc>
              <a:spcBef>
                <a:spcPts val="1150"/>
              </a:spcBef>
              <a:buNone/>
            </a:pPr>
            <a:r>
              <a:rPr lang="en-US" sz="3600" b="1" dirty="0">
                <a:solidFill>
                  <a:srgbClr val="002060"/>
                </a:solidFill>
              </a:rPr>
              <a:t>EUROPEAN SURVEY</a:t>
            </a:r>
          </a:p>
          <a:p>
            <a:pPr marL="0" indent="0" algn="just">
              <a:lnSpc>
                <a:spcPct val="115000"/>
              </a:lnSpc>
              <a:spcBef>
                <a:spcPts val="1150"/>
              </a:spcBef>
              <a:buNone/>
            </a:pPr>
            <a:r>
              <a:rPr lang="en-US" sz="2200" dirty="0">
                <a:solidFill>
                  <a:srgbClr val="002060"/>
                </a:solidFill>
              </a:rPr>
              <a:t>From 2022, ELRA as Beneficiary of the Operating Grant </a:t>
            </a:r>
            <a:r>
              <a:rPr lang="en-US" sz="2200" u="sng" dirty="0">
                <a:solidFill>
                  <a:srgbClr val="002060"/>
                </a:solidFill>
              </a:rPr>
              <a:t>is required </a:t>
            </a:r>
            <a:r>
              <a:rPr lang="en-US" sz="2200" dirty="0">
                <a:solidFill>
                  <a:srgbClr val="002060"/>
                </a:solidFill>
              </a:rPr>
              <a:t>to fill the EU survey on Justice, Rights and Values in order to collect the feedback of the participants of the events organized in the framework of our project: </a:t>
            </a:r>
          </a:p>
          <a:p>
            <a:pPr marL="0" indent="0" algn="just">
              <a:lnSpc>
                <a:spcPct val="115000"/>
              </a:lnSpc>
              <a:spcBef>
                <a:spcPts val="1150"/>
              </a:spcBef>
              <a:buNone/>
            </a:pPr>
            <a:endParaRPr lang="en-US" sz="500" b="1" dirty="0">
              <a:solidFill>
                <a:srgbClr val="002060"/>
              </a:solidFill>
            </a:endParaRPr>
          </a:p>
          <a:p>
            <a:pPr marL="0" indent="0" algn="just">
              <a:lnSpc>
                <a:spcPct val="115000"/>
              </a:lnSpc>
              <a:spcBef>
                <a:spcPts val="1150"/>
              </a:spcBef>
              <a:buNone/>
            </a:pPr>
            <a:r>
              <a:rPr lang="en-US" sz="2200" b="1" dirty="0">
                <a:solidFill>
                  <a:srgbClr val="002060"/>
                </a:solidFill>
              </a:rPr>
              <a:t>You have just received an email with the survey. Please complete it during the event or right after and send us your replies!</a:t>
            </a:r>
          </a:p>
          <a:p>
            <a:pPr marL="0" indent="0" algn="just">
              <a:lnSpc>
                <a:spcPct val="115000"/>
              </a:lnSpc>
              <a:spcBef>
                <a:spcPts val="1150"/>
              </a:spcBef>
              <a:buNone/>
            </a:pPr>
            <a:endParaRPr lang="en-US" sz="22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r>
              <a:rPr lang="en-US" sz="3600" b="1" dirty="0">
                <a:solidFill>
                  <a:srgbClr val="002060"/>
                </a:solidFill>
              </a:rPr>
              <a:t> </a:t>
            </a:r>
          </a:p>
        </p:txBody>
      </p:sp>
      <p:pic>
        <p:nvPicPr>
          <p:cNvPr id="6" name="Imagen 5" descr="Imagen que contiene Texto&#10;&#10;Descripción generada automáticamente">
            <a:extLst>
              <a:ext uri="{FF2B5EF4-FFF2-40B4-BE49-F238E27FC236}">
                <a16:creationId xmlns:a16="http://schemas.microsoft.com/office/drawing/2014/main" id="{C8EA8AE8-A281-4096-B766-A9B064FCA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50" y="477983"/>
            <a:ext cx="1966450" cy="905014"/>
          </a:xfrm>
          <a:prstGeom prst="rect">
            <a:avLst/>
          </a:prstGeom>
        </p:spPr>
      </p:pic>
      <p:pic>
        <p:nvPicPr>
          <p:cNvPr id="7" name="Picture 2" descr="About Us">
            <a:extLst>
              <a:ext uri="{FF2B5EF4-FFF2-40B4-BE49-F238E27FC236}">
                <a16:creationId xmlns:a16="http://schemas.microsoft.com/office/drawing/2014/main" id="{8C717D0A-971F-4B09-B5FC-799F4F086F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16852" y="113502"/>
            <a:ext cx="3139327" cy="162426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USurvey - Acerca de">
            <a:extLst>
              <a:ext uri="{FF2B5EF4-FFF2-40B4-BE49-F238E27FC236}">
                <a16:creationId xmlns:a16="http://schemas.microsoft.com/office/drawing/2014/main" id="{4E57A1B2-6949-D898-5D94-578D6ADC21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5557" y="4212496"/>
            <a:ext cx="4540885" cy="2501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48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ECD545-4006-4CDC-9A18-A65FB7A71F5A}"/>
              </a:ext>
            </a:extLst>
          </p:cNvPr>
          <p:cNvSpPr txBox="1"/>
          <p:nvPr/>
        </p:nvSpPr>
        <p:spPr>
          <a:xfrm>
            <a:off x="742142" y="438405"/>
            <a:ext cx="11193729" cy="5981189"/>
          </a:xfrm>
          <a:prstGeom prst="rect">
            <a:avLst/>
          </a:prstGeom>
          <a:noFill/>
        </p:spPr>
        <p:txBody>
          <a:bodyPr wrap="square" rtlCol="0">
            <a:spAutoFit/>
          </a:bodyPr>
          <a:lstStyle/>
          <a:p>
            <a:pPr marL="0" indent="0">
              <a:lnSpc>
                <a:spcPct val="115000"/>
              </a:lnSpc>
              <a:spcBef>
                <a:spcPts val="1150"/>
              </a:spcBef>
              <a:buNone/>
            </a:pPr>
            <a:r>
              <a:rPr lang="en-US" sz="2500" b="1" dirty="0">
                <a:solidFill>
                  <a:srgbClr val="002060"/>
                </a:solidFill>
              </a:rPr>
              <a:t>Directory: </a:t>
            </a:r>
            <a:r>
              <a:rPr lang="en-US" sz="2500" dirty="0">
                <a:solidFill>
                  <a:srgbClr val="002060"/>
                </a:solidFill>
              </a:rPr>
              <a:t>The Board of Directors and the Secretariat appear on the front page. Then you can select the countries in alphabetical order.</a:t>
            </a:r>
          </a:p>
          <a:p>
            <a:pPr marL="0" indent="0">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2200" b="1" dirty="0">
              <a:solidFill>
                <a:srgbClr val="002060"/>
              </a:solidFill>
            </a:endParaRPr>
          </a:p>
          <a:p>
            <a:pPr marL="0" indent="0" algn="ctr">
              <a:lnSpc>
                <a:spcPct val="115000"/>
              </a:lnSpc>
              <a:spcBef>
                <a:spcPts val="1150"/>
              </a:spcBef>
              <a:buNone/>
            </a:pPr>
            <a:endParaRPr lang="en-US" sz="22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endParaRPr lang="en-US" sz="3600" b="1" dirty="0">
              <a:solidFill>
                <a:srgbClr val="002060"/>
              </a:solidFill>
            </a:endParaRPr>
          </a:p>
          <a:p>
            <a:pPr marL="0" indent="0" algn="ctr">
              <a:lnSpc>
                <a:spcPct val="115000"/>
              </a:lnSpc>
              <a:spcBef>
                <a:spcPts val="1150"/>
              </a:spcBef>
              <a:buNone/>
            </a:pPr>
            <a:r>
              <a:rPr lang="en-US" sz="3600" b="1" dirty="0">
                <a:solidFill>
                  <a:srgbClr val="002060"/>
                </a:solidFill>
              </a:rPr>
              <a:t> </a:t>
            </a:r>
          </a:p>
        </p:txBody>
      </p:sp>
      <p:pic>
        <p:nvPicPr>
          <p:cNvPr id="4" name="Imagen 3" descr="Interfaz de usuario gráfica, Texto, Aplicación, Chat o mensaje de texto&#10;&#10;Descripción generada automáticamente">
            <a:extLst>
              <a:ext uri="{FF2B5EF4-FFF2-40B4-BE49-F238E27FC236}">
                <a16:creationId xmlns:a16="http://schemas.microsoft.com/office/drawing/2014/main" id="{B291CFF0-7F8C-79E9-2561-0DB4A4DDB0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6" name="CaixaDeTexto 2">
            <a:extLst>
              <a:ext uri="{FF2B5EF4-FFF2-40B4-BE49-F238E27FC236}">
                <a16:creationId xmlns:a16="http://schemas.microsoft.com/office/drawing/2014/main" id="{8383255E-BBF2-893F-A72B-A3CB235F9854}"/>
              </a:ext>
            </a:extLst>
          </p:cNvPr>
          <p:cNvSpPr txBox="1"/>
          <p:nvPr/>
        </p:nvSpPr>
        <p:spPr>
          <a:xfrm>
            <a:off x="7710395" y="5773263"/>
            <a:ext cx="5223747" cy="646331"/>
          </a:xfrm>
          <a:prstGeom prst="rect">
            <a:avLst/>
          </a:prstGeom>
          <a:noFill/>
        </p:spPr>
        <p:txBody>
          <a:bodyPr wrap="square" rtlCol="0">
            <a:spAutoFit/>
          </a:bodyPr>
          <a:lstStyle/>
          <a:p>
            <a:r>
              <a:rPr lang="pt-PT" dirty="0">
                <a:solidFill>
                  <a:schemeClr val="bg1"/>
                </a:solidFill>
              </a:rPr>
              <a:t>ELRA Secretary General - </a:t>
            </a:r>
            <a:r>
              <a:rPr lang="en-US" dirty="0">
                <a:solidFill>
                  <a:schemeClr val="bg1"/>
                </a:solidFill>
              </a:rPr>
              <a:t>ELRN Coordinator </a:t>
            </a:r>
          </a:p>
          <a:p>
            <a:r>
              <a:rPr lang="en-US" dirty="0">
                <a:solidFill>
                  <a:schemeClr val="bg1"/>
                </a:solidFill>
              </a:rPr>
              <a:t>24</a:t>
            </a:r>
            <a:r>
              <a:rPr lang="en-US" baseline="30000" dirty="0">
                <a:solidFill>
                  <a:schemeClr val="bg1"/>
                </a:solidFill>
              </a:rPr>
              <a:t>th</a:t>
            </a:r>
            <a:r>
              <a:rPr lang="en-US" dirty="0">
                <a:solidFill>
                  <a:schemeClr val="bg1"/>
                </a:solidFill>
              </a:rPr>
              <a:t>  November 2022</a:t>
            </a:r>
            <a:endParaRPr lang="pt-PT" dirty="0">
              <a:solidFill>
                <a:schemeClr val="bg1"/>
              </a:solidFill>
            </a:endParaRPr>
          </a:p>
        </p:txBody>
      </p:sp>
    </p:spTree>
    <p:extLst>
      <p:ext uri="{BB962C8B-B14F-4D97-AF65-F5344CB8AC3E}">
        <p14:creationId xmlns:p14="http://schemas.microsoft.com/office/powerpoint/2010/main" val="144651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50000">
              <a:schemeClr val="bg1"/>
            </a:gs>
            <a:gs pos="100000">
              <a:schemeClr val="bg1"/>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DE57C89-CDFC-4968-90C3-909914946BA2}"/>
              </a:ext>
            </a:extLst>
          </p:cNvPr>
          <p:cNvSpPr txBox="1"/>
          <p:nvPr/>
        </p:nvSpPr>
        <p:spPr>
          <a:xfrm>
            <a:off x="1014101" y="843677"/>
            <a:ext cx="10718800" cy="2585323"/>
          </a:xfrm>
          <a:prstGeom prst="rect">
            <a:avLst/>
          </a:prstGeom>
          <a:noFill/>
        </p:spPr>
        <p:txBody>
          <a:bodyPr wrap="square" rtlCol="0">
            <a:spAutoFit/>
          </a:bodyPr>
          <a:lstStyle/>
          <a:p>
            <a:pPr algn="ctr"/>
            <a:endParaRPr lang="en-US" sz="3600" b="1" dirty="0">
              <a:solidFill>
                <a:srgbClr val="002060"/>
              </a:solidFill>
            </a:endParaRPr>
          </a:p>
          <a:p>
            <a:endParaRPr lang="en-US" sz="3600" b="1" dirty="0">
              <a:solidFill>
                <a:srgbClr val="002060"/>
              </a:solidFill>
            </a:endParaRPr>
          </a:p>
          <a:p>
            <a:pPr algn="ctr"/>
            <a:r>
              <a:rPr lang="en-US" sz="3600" b="1" dirty="0">
                <a:solidFill>
                  <a:srgbClr val="002060"/>
                </a:solidFill>
              </a:rPr>
              <a:t>I. COOPERATION WITH the European Judicial Network (EJN) </a:t>
            </a:r>
          </a:p>
          <a:p>
            <a:endParaRPr lang="en-US" b="1" u="sng" dirty="0"/>
          </a:p>
        </p:txBody>
      </p:sp>
      <p:pic>
        <p:nvPicPr>
          <p:cNvPr id="5" name="Imagen 4" descr="Imagen que contiene Texto&#10;&#10;Descripción generada automáticamente">
            <a:extLst>
              <a:ext uri="{FF2B5EF4-FFF2-40B4-BE49-F238E27FC236}">
                <a16:creationId xmlns:a16="http://schemas.microsoft.com/office/drawing/2014/main" id="{057CBCC0-EF09-429F-9BB7-B17A3B6AAF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50" y="668126"/>
            <a:ext cx="1736414" cy="799145"/>
          </a:xfrm>
          <a:prstGeom prst="rect">
            <a:avLst/>
          </a:prstGeom>
        </p:spPr>
      </p:pic>
      <p:pic>
        <p:nvPicPr>
          <p:cNvPr id="7" name="Picture 2" descr="About Us">
            <a:extLst>
              <a:ext uri="{FF2B5EF4-FFF2-40B4-BE49-F238E27FC236}">
                <a16:creationId xmlns:a16="http://schemas.microsoft.com/office/drawing/2014/main" id="{FA35F89D-D7E1-4E45-B6B6-FCB3262B03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3574" y="255569"/>
            <a:ext cx="3139327" cy="1624261"/>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n 1">
            <a:extLst>
              <a:ext uri="{FF2B5EF4-FFF2-40B4-BE49-F238E27FC236}">
                <a16:creationId xmlns:a16="http://schemas.microsoft.com/office/drawing/2014/main" id="{07C3B2D7-C1E7-C13A-D6AB-D84554FCB7B7}"/>
              </a:ext>
            </a:extLst>
          </p:cNvPr>
          <p:cNvPicPr>
            <a:picLocks noChangeAspect="1"/>
          </p:cNvPicPr>
          <p:nvPr/>
        </p:nvPicPr>
        <p:blipFill>
          <a:blip r:embed="rId4"/>
          <a:stretch>
            <a:fillRect/>
          </a:stretch>
        </p:blipFill>
        <p:spPr>
          <a:xfrm>
            <a:off x="5032980" y="3429000"/>
            <a:ext cx="2942619" cy="3008894"/>
          </a:xfrm>
          <a:prstGeom prst="rect">
            <a:avLst/>
          </a:prstGeom>
          <a:gradFill>
            <a:gsLst>
              <a:gs pos="100000">
                <a:schemeClr val="bg1"/>
              </a:gs>
              <a:gs pos="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382379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B2C1BC-2A87-4076-94F6-1CBA72CEF84C}"/>
              </a:ext>
            </a:extLst>
          </p:cNvPr>
          <p:cNvSpPr txBox="1"/>
          <p:nvPr/>
        </p:nvSpPr>
        <p:spPr>
          <a:xfrm>
            <a:off x="1230079" y="1663094"/>
            <a:ext cx="10143863" cy="5598456"/>
          </a:xfrm>
          <a:prstGeom prst="rect">
            <a:avLst/>
          </a:prstGeom>
          <a:noFill/>
        </p:spPr>
        <p:txBody>
          <a:bodyPr wrap="square" rtlCol="0">
            <a:spAutoFit/>
          </a:bodyPr>
          <a:lstStyle/>
          <a:p>
            <a:pPr algn="just"/>
            <a:r>
              <a:rPr lang="en-GB" sz="2400" b="1" dirty="0">
                <a:solidFill>
                  <a:srgbClr val="002060"/>
                </a:solidFill>
              </a:rPr>
              <a:t>»</a:t>
            </a:r>
            <a:r>
              <a:rPr lang="en-GB" sz="2400" dirty="0">
                <a:solidFill>
                  <a:srgbClr val="002060"/>
                </a:solidFill>
              </a:rPr>
              <a:t> </a:t>
            </a:r>
            <a:r>
              <a:rPr lang="en-US" sz="2400" dirty="0">
                <a:solidFill>
                  <a:srgbClr val="002060"/>
                </a:solidFill>
              </a:rPr>
              <a:t>Brussels, 27</a:t>
            </a:r>
            <a:r>
              <a:rPr lang="en-US" sz="2400" baseline="30000" dirty="0">
                <a:solidFill>
                  <a:srgbClr val="002060"/>
                </a:solidFill>
              </a:rPr>
              <a:t>th</a:t>
            </a:r>
            <a:r>
              <a:rPr lang="en-US" sz="2400" dirty="0">
                <a:solidFill>
                  <a:srgbClr val="002060"/>
                </a:solidFill>
              </a:rPr>
              <a:t> – 28</a:t>
            </a:r>
            <a:r>
              <a:rPr lang="en-US" sz="2400" baseline="30000" dirty="0">
                <a:solidFill>
                  <a:srgbClr val="002060"/>
                </a:solidFill>
              </a:rPr>
              <a:t>th</a:t>
            </a:r>
            <a:r>
              <a:rPr lang="en-US" sz="2400" dirty="0">
                <a:solidFill>
                  <a:srgbClr val="002060"/>
                </a:solidFill>
              </a:rPr>
              <a:t>  January: 20</a:t>
            </a:r>
            <a:r>
              <a:rPr lang="en-US" sz="2400" baseline="30000" dirty="0">
                <a:solidFill>
                  <a:srgbClr val="002060"/>
                </a:solidFill>
              </a:rPr>
              <a:t>th</a:t>
            </a:r>
            <a:r>
              <a:rPr lang="en-US" sz="2400" dirty="0">
                <a:solidFill>
                  <a:srgbClr val="002060"/>
                </a:solidFill>
              </a:rPr>
              <a:t>  </a:t>
            </a:r>
            <a:r>
              <a:rPr lang="en-US" sz="2400" b="1" dirty="0">
                <a:solidFill>
                  <a:srgbClr val="002060"/>
                </a:solidFill>
              </a:rPr>
              <a:t>Annual meeting </a:t>
            </a:r>
            <a:r>
              <a:rPr lang="en-US" sz="2400" dirty="0">
                <a:solidFill>
                  <a:srgbClr val="002060"/>
                </a:solidFill>
              </a:rPr>
              <a:t>(general information)</a:t>
            </a:r>
            <a:endParaRPr lang="es-ES" sz="2400" dirty="0">
              <a:solidFill>
                <a:srgbClr val="002060"/>
              </a:solidFill>
            </a:endParaRPr>
          </a:p>
          <a:p>
            <a:pPr marL="269875" indent="-269875" algn="just"/>
            <a:endParaRPr lang="en-GB" b="1" dirty="0">
              <a:solidFill>
                <a:srgbClr val="002060"/>
              </a:solidFill>
            </a:endParaRPr>
          </a:p>
          <a:p>
            <a:pPr marL="269875" indent="-269875" algn="just"/>
            <a:r>
              <a:rPr lang="en-GB" sz="2400" b="1" dirty="0">
                <a:solidFill>
                  <a:srgbClr val="002060"/>
                </a:solidFill>
              </a:rPr>
              <a:t>» </a:t>
            </a:r>
            <a:r>
              <a:rPr lang="en-US" sz="2400" dirty="0">
                <a:solidFill>
                  <a:srgbClr val="002060"/>
                </a:solidFill>
              </a:rPr>
              <a:t>Paris, February 24</a:t>
            </a:r>
            <a:r>
              <a:rPr lang="en-US" sz="2400" baseline="30000" dirty="0">
                <a:solidFill>
                  <a:srgbClr val="002060"/>
                </a:solidFill>
              </a:rPr>
              <a:t>th</a:t>
            </a:r>
            <a:r>
              <a:rPr lang="en-US" sz="2400" dirty="0">
                <a:solidFill>
                  <a:srgbClr val="002060"/>
                </a:solidFill>
              </a:rPr>
              <a:t> – 25</a:t>
            </a:r>
            <a:r>
              <a:rPr lang="en-US" sz="2400" baseline="30000" dirty="0">
                <a:solidFill>
                  <a:srgbClr val="002060"/>
                </a:solidFill>
              </a:rPr>
              <a:t>th</a:t>
            </a:r>
            <a:r>
              <a:rPr lang="en-US" sz="2400" dirty="0">
                <a:solidFill>
                  <a:srgbClr val="002060"/>
                </a:solidFill>
              </a:rPr>
              <a:t> Regulations (EC) NO 2201/2003 (</a:t>
            </a:r>
            <a:r>
              <a:rPr lang="en-US" sz="2400" b="1" dirty="0">
                <a:solidFill>
                  <a:srgbClr val="002060"/>
                </a:solidFill>
              </a:rPr>
              <a:t>The Brussels </a:t>
            </a:r>
            <a:r>
              <a:rPr lang="en-US" sz="2400" b="1" dirty="0" err="1">
                <a:solidFill>
                  <a:srgbClr val="002060"/>
                </a:solidFill>
              </a:rPr>
              <a:t>IIa</a:t>
            </a:r>
            <a:r>
              <a:rPr lang="en-US" sz="2400" dirty="0">
                <a:solidFill>
                  <a:srgbClr val="002060"/>
                </a:solidFill>
              </a:rPr>
              <a:t>) and  (EU) 2019/1111</a:t>
            </a:r>
            <a:endParaRPr lang="es-ES" sz="24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Overview of recent case law of the Court of Justice of the European Union (CJEU) on the Brussels </a:t>
            </a:r>
            <a:r>
              <a:rPr lang="en-US" sz="2000" dirty="0" err="1">
                <a:solidFill>
                  <a:srgbClr val="002060"/>
                </a:solidFill>
              </a:rPr>
              <a:t>IIa</a:t>
            </a:r>
            <a:r>
              <a:rPr lang="en-US" sz="2000" dirty="0">
                <a:solidFill>
                  <a:srgbClr val="002060"/>
                </a:solidFill>
              </a:rPr>
              <a:t> Regulation</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The impact of the Brussels IIb Regulation on cross-border placements</a:t>
            </a:r>
          </a:p>
          <a:p>
            <a:pPr marL="269875" marR="65405" lvl="1" indent="-269875">
              <a:lnSpc>
                <a:spcPct val="115000"/>
              </a:lnSpc>
              <a:spcBef>
                <a:spcPts val="575"/>
              </a:spcBef>
              <a:buSzPts val="1200"/>
              <a:tabLst>
                <a:tab pos="988695" algn="l"/>
                <a:tab pos="989330" algn="l"/>
              </a:tabLst>
            </a:pPr>
            <a:r>
              <a:rPr lang="en-GB" sz="2400" b="1" dirty="0">
                <a:solidFill>
                  <a:srgbClr val="002060"/>
                </a:solidFill>
              </a:rPr>
              <a:t>» </a:t>
            </a:r>
            <a:r>
              <a:rPr lang="en-US" sz="2400" dirty="0">
                <a:solidFill>
                  <a:srgbClr val="002060"/>
                </a:solidFill>
              </a:rPr>
              <a:t>Brussels, May 12</a:t>
            </a:r>
            <a:r>
              <a:rPr lang="en-US" sz="2400" baseline="30000" dirty="0">
                <a:solidFill>
                  <a:srgbClr val="002060"/>
                </a:solidFill>
              </a:rPr>
              <a:t>th</a:t>
            </a:r>
            <a:r>
              <a:rPr lang="en-US" sz="2400" dirty="0">
                <a:solidFill>
                  <a:srgbClr val="002060"/>
                </a:solidFill>
              </a:rPr>
              <a:t> – 13</a:t>
            </a:r>
            <a:r>
              <a:rPr lang="en-US" sz="2400" baseline="30000" dirty="0">
                <a:solidFill>
                  <a:srgbClr val="002060"/>
                </a:solidFill>
              </a:rPr>
              <a:t>th</a:t>
            </a:r>
            <a:r>
              <a:rPr lang="en-US" sz="2400" dirty="0">
                <a:solidFill>
                  <a:srgbClr val="002060"/>
                </a:solidFill>
              </a:rPr>
              <a:t>  Regulation (EU) No 1215/2012 (</a:t>
            </a:r>
            <a:r>
              <a:rPr lang="en-US" sz="2400" b="1" dirty="0">
                <a:solidFill>
                  <a:srgbClr val="002060"/>
                </a:solidFill>
              </a:rPr>
              <a:t>The Brussels </a:t>
            </a:r>
            <a:r>
              <a:rPr lang="en-US" sz="2400" b="1" dirty="0" err="1">
                <a:solidFill>
                  <a:srgbClr val="002060"/>
                </a:solidFill>
              </a:rPr>
              <a:t>IIa</a:t>
            </a:r>
            <a:r>
              <a:rPr lang="en-US" sz="2400" dirty="0">
                <a:solidFill>
                  <a:srgbClr val="002060"/>
                </a:solidFill>
              </a:rPr>
              <a:t>) and Regulation and 805/2004:</a:t>
            </a:r>
            <a:endParaRPr lang="es-ES" sz="24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Legal study on the application of Brussels </a:t>
            </a:r>
            <a:r>
              <a:rPr lang="en-US" sz="2000" dirty="0" err="1">
                <a:solidFill>
                  <a:srgbClr val="002060"/>
                </a:solidFill>
              </a:rPr>
              <a:t>Ia</a:t>
            </a:r>
            <a:r>
              <a:rPr lang="en-US" sz="2000" dirty="0">
                <a:solidFill>
                  <a:srgbClr val="002060"/>
                </a:solidFill>
              </a:rPr>
              <a:t>: Info point and discussion</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Cross-border enforcement and the EU Enforcement Atlas</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endParaRPr lang="es-ES" sz="2400" dirty="0">
              <a:solidFill>
                <a:srgbClr val="002060"/>
              </a:solidFill>
            </a:endParaRPr>
          </a:p>
          <a:p>
            <a:pPr lvl="0" algn="just"/>
            <a:endParaRPr lang="en-GB" sz="1200" dirty="0">
              <a:solidFill>
                <a:srgbClr val="002060"/>
              </a:solidFill>
            </a:endParaRPr>
          </a:p>
        </p:txBody>
      </p:sp>
      <p:pic>
        <p:nvPicPr>
          <p:cNvPr id="5" name="Imagen 4" descr="Imagen que contiene Texto&#10;&#10;Descripción generada automáticamente">
            <a:extLst>
              <a:ext uri="{FF2B5EF4-FFF2-40B4-BE49-F238E27FC236}">
                <a16:creationId xmlns:a16="http://schemas.microsoft.com/office/drawing/2014/main" id="{F95972D2-7086-492E-BA4F-E19CAD6C60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49" y="353799"/>
            <a:ext cx="1736414" cy="799145"/>
          </a:xfrm>
          <a:prstGeom prst="rect">
            <a:avLst/>
          </a:prstGeom>
        </p:spPr>
      </p:pic>
      <p:pic>
        <p:nvPicPr>
          <p:cNvPr id="6" name="Picture 2" descr="About Us">
            <a:extLst>
              <a:ext uri="{FF2B5EF4-FFF2-40B4-BE49-F238E27FC236}">
                <a16:creationId xmlns:a16="http://schemas.microsoft.com/office/drawing/2014/main" id="{C1690852-2D5D-4988-8AC1-DDDDC41AF8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2624" y="-58758"/>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592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B2C1BC-2A87-4076-94F6-1CBA72CEF84C}"/>
              </a:ext>
            </a:extLst>
          </p:cNvPr>
          <p:cNvSpPr txBox="1"/>
          <p:nvPr/>
        </p:nvSpPr>
        <p:spPr>
          <a:xfrm>
            <a:off x="719268" y="1152946"/>
            <a:ext cx="10143863" cy="5989332"/>
          </a:xfrm>
          <a:prstGeom prst="rect">
            <a:avLst/>
          </a:prstGeom>
          <a:noFill/>
        </p:spPr>
        <p:txBody>
          <a:bodyPr wrap="square" rtlCol="0">
            <a:spAutoFit/>
          </a:bodyPr>
          <a:lstStyle/>
          <a:p>
            <a:pPr lvl="0" algn="just"/>
            <a:endParaRPr lang="en-GB" sz="2400" b="1" dirty="0">
              <a:solidFill>
                <a:srgbClr val="002060"/>
              </a:solidFill>
            </a:endParaRPr>
          </a:p>
          <a:p>
            <a:pPr marL="363538" algn="just"/>
            <a:r>
              <a:rPr lang="en-GB" sz="2400" b="1" dirty="0">
                <a:solidFill>
                  <a:srgbClr val="002060"/>
                </a:solidFill>
              </a:rPr>
              <a:t>»</a:t>
            </a:r>
            <a:r>
              <a:rPr lang="en-GB" sz="2400" dirty="0">
                <a:solidFill>
                  <a:srgbClr val="002060"/>
                </a:solidFill>
              </a:rPr>
              <a:t> </a:t>
            </a:r>
            <a:r>
              <a:rPr lang="en-US" sz="2400" dirty="0">
                <a:solidFill>
                  <a:srgbClr val="002060"/>
                </a:solidFill>
              </a:rPr>
              <a:t>Brussels, June 23</a:t>
            </a:r>
            <a:r>
              <a:rPr lang="en-US" sz="2400" baseline="30000" dirty="0">
                <a:solidFill>
                  <a:srgbClr val="002060"/>
                </a:solidFill>
              </a:rPr>
              <a:t>rd</a:t>
            </a:r>
            <a:r>
              <a:rPr lang="en-US" sz="2400" dirty="0">
                <a:solidFill>
                  <a:srgbClr val="002060"/>
                </a:solidFill>
              </a:rPr>
              <a:t> 24</a:t>
            </a:r>
            <a:r>
              <a:rPr lang="en-US" sz="2400" baseline="30000" dirty="0">
                <a:solidFill>
                  <a:srgbClr val="002060"/>
                </a:solidFill>
              </a:rPr>
              <a:t>th</a:t>
            </a:r>
            <a:r>
              <a:rPr lang="en-US" sz="2400" dirty="0">
                <a:solidFill>
                  <a:srgbClr val="002060"/>
                </a:solidFill>
              </a:rPr>
              <a:t> Regulations 1206/2001, 1393/2007, 2020/1783 and 2020/1784:</a:t>
            </a:r>
            <a:endParaRPr lang="en-GB" sz="5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Service of Documents and Taking of Evidence Regulations</a:t>
            </a:r>
          </a:p>
          <a:p>
            <a:pPr marL="363538" lvl="0" algn="just"/>
            <a:endParaRPr lang="en-GB" sz="500" b="1" dirty="0">
              <a:solidFill>
                <a:srgbClr val="002060"/>
              </a:solidFill>
            </a:endParaRPr>
          </a:p>
          <a:p>
            <a:pPr lvl="0" algn="just"/>
            <a:endParaRPr lang="en-GB" sz="1200" dirty="0">
              <a:solidFill>
                <a:srgbClr val="002060"/>
              </a:solidFill>
            </a:endParaRPr>
          </a:p>
          <a:p>
            <a:pPr marL="539750" marR="65405" lvl="0" indent="-176213">
              <a:lnSpc>
                <a:spcPct val="115000"/>
              </a:lnSpc>
              <a:spcBef>
                <a:spcPts val="575"/>
              </a:spcBef>
              <a:spcAft>
                <a:spcPts val="0"/>
              </a:spcAft>
              <a:buSzPts val="1200"/>
              <a:tabLst>
                <a:tab pos="988695" algn="l"/>
                <a:tab pos="989330" algn="l"/>
              </a:tabLst>
            </a:pPr>
            <a:r>
              <a:rPr lang="en-GB" sz="2400" b="1" dirty="0">
                <a:solidFill>
                  <a:srgbClr val="002060"/>
                </a:solidFill>
              </a:rPr>
              <a:t>»</a:t>
            </a:r>
            <a:r>
              <a:rPr lang="en-GB" sz="2400" dirty="0">
                <a:solidFill>
                  <a:srgbClr val="002060"/>
                </a:solidFill>
              </a:rPr>
              <a:t> </a:t>
            </a:r>
            <a:r>
              <a:rPr lang="en-US" sz="2400" dirty="0">
                <a:solidFill>
                  <a:srgbClr val="002060"/>
                </a:solidFill>
              </a:rPr>
              <a:t>Brussels, September 8</a:t>
            </a:r>
            <a:r>
              <a:rPr lang="en-US" sz="2400" baseline="30000" dirty="0">
                <a:solidFill>
                  <a:srgbClr val="002060"/>
                </a:solidFill>
              </a:rPr>
              <a:t>th</a:t>
            </a:r>
            <a:r>
              <a:rPr lang="en-US" sz="2400" dirty="0">
                <a:solidFill>
                  <a:srgbClr val="002060"/>
                </a:solidFill>
              </a:rPr>
              <a:t> : </a:t>
            </a:r>
            <a:r>
              <a:rPr lang="en-US" sz="2400" b="1" dirty="0">
                <a:solidFill>
                  <a:srgbClr val="002060"/>
                </a:solidFill>
              </a:rPr>
              <a:t>High-level conference on Brussels IIb Regulation </a:t>
            </a:r>
            <a:r>
              <a:rPr lang="en-US" sz="2400" dirty="0">
                <a:solidFill>
                  <a:srgbClr val="002060"/>
                </a:solidFill>
              </a:rPr>
              <a:t>(Matrimonial matters and matters of parental responsibility)</a:t>
            </a:r>
            <a:endParaRPr lang="es-ES" sz="24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The road to Brussels IIb and the key changes introduced by the Regulation.</a:t>
            </a:r>
            <a:endParaRPr lang="es-ES" sz="20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Applying Brussels IIb - The updated Practice Guide to the Regulation</a:t>
            </a:r>
            <a:endParaRPr lang="es-ES" sz="20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Mediation in the spotlight - the role of mediation in cross-border family disputes under Brussels IIb</a:t>
            </a: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endParaRPr lang="es-ES" sz="2000" dirty="0">
              <a:solidFill>
                <a:srgbClr val="002060"/>
              </a:solidFill>
            </a:endParaRPr>
          </a:p>
          <a:p>
            <a:pPr lvl="0" algn="just"/>
            <a:endParaRPr lang="en-GB" sz="1200" dirty="0">
              <a:solidFill>
                <a:srgbClr val="002060"/>
              </a:solidFill>
            </a:endParaRPr>
          </a:p>
          <a:p>
            <a:pPr lvl="0" algn="just"/>
            <a:endParaRPr lang="en-GB" sz="1200" dirty="0">
              <a:solidFill>
                <a:srgbClr val="002060"/>
              </a:solidFill>
            </a:endParaRPr>
          </a:p>
          <a:p>
            <a:pPr lvl="0" algn="just"/>
            <a:endParaRPr lang="en-GB" sz="1200" dirty="0">
              <a:solidFill>
                <a:srgbClr val="002060"/>
              </a:solidFill>
            </a:endParaRPr>
          </a:p>
        </p:txBody>
      </p:sp>
      <p:pic>
        <p:nvPicPr>
          <p:cNvPr id="5" name="Imagen 4" descr="Imagen que contiene Texto&#10;&#10;Descripción generada automáticamente">
            <a:extLst>
              <a:ext uri="{FF2B5EF4-FFF2-40B4-BE49-F238E27FC236}">
                <a16:creationId xmlns:a16="http://schemas.microsoft.com/office/drawing/2014/main" id="{F95972D2-7086-492E-BA4F-E19CAD6C60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0" y="353801"/>
            <a:ext cx="1736414" cy="799145"/>
          </a:xfrm>
          <a:prstGeom prst="rect">
            <a:avLst/>
          </a:prstGeom>
        </p:spPr>
      </p:pic>
      <p:pic>
        <p:nvPicPr>
          <p:cNvPr id="6" name="Picture 2" descr="About Us">
            <a:extLst>
              <a:ext uri="{FF2B5EF4-FFF2-40B4-BE49-F238E27FC236}">
                <a16:creationId xmlns:a16="http://schemas.microsoft.com/office/drawing/2014/main" id="{C1690852-2D5D-4988-8AC1-DDDDC41AF8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2624" y="-58758"/>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5979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B2C1BC-2A87-4076-94F6-1CBA72CEF84C}"/>
              </a:ext>
            </a:extLst>
          </p:cNvPr>
          <p:cNvSpPr txBox="1"/>
          <p:nvPr/>
        </p:nvSpPr>
        <p:spPr>
          <a:xfrm>
            <a:off x="719268" y="1152946"/>
            <a:ext cx="10143863" cy="5595378"/>
          </a:xfrm>
          <a:prstGeom prst="rect">
            <a:avLst/>
          </a:prstGeom>
          <a:noFill/>
        </p:spPr>
        <p:txBody>
          <a:bodyPr wrap="square" rtlCol="0">
            <a:spAutoFit/>
          </a:bodyPr>
          <a:lstStyle/>
          <a:p>
            <a:pPr lvl="0" algn="just"/>
            <a:endParaRPr lang="en-GB" sz="2400" b="1" dirty="0">
              <a:solidFill>
                <a:srgbClr val="002060"/>
              </a:solidFill>
            </a:endParaRPr>
          </a:p>
          <a:p>
            <a:pPr marR="67310" lvl="0">
              <a:lnSpc>
                <a:spcPct val="115000"/>
              </a:lnSpc>
              <a:spcBef>
                <a:spcPts val="575"/>
              </a:spcBef>
              <a:spcAft>
                <a:spcPts val="0"/>
              </a:spcAft>
              <a:buSzPts val="1200"/>
              <a:tabLst>
                <a:tab pos="363538" algn="l"/>
              </a:tabLst>
            </a:pPr>
            <a:r>
              <a:rPr lang="en-US" sz="2400" dirty="0">
                <a:solidFill>
                  <a:srgbClr val="002060"/>
                </a:solidFill>
              </a:rPr>
              <a:t>	</a:t>
            </a:r>
            <a:r>
              <a:rPr lang="en-GB" sz="2400" b="1" dirty="0">
                <a:solidFill>
                  <a:srgbClr val="002060"/>
                </a:solidFill>
              </a:rPr>
              <a:t> »</a:t>
            </a:r>
            <a:r>
              <a:rPr lang="en-GB" sz="2400" dirty="0">
                <a:solidFill>
                  <a:srgbClr val="002060"/>
                </a:solidFill>
              </a:rPr>
              <a:t> B</a:t>
            </a:r>
            <a:r>
              <a:rPr lang="en-US" sz="2400" dirty="0" err="1">
                <a:solidFill>
                  <a:srgbClr val="002060"/>
                </a:solidFill>
              </a:rPr>
              <a:t>russels</a:t>
            </a:r>
            <a:r>
              <a:rPr lang="en-US" sz="2400" dirty="0">
                <a:solidFill>
                  <a:srgbClr val="002060"/>
                </a:solidFill>
              </a:rPr>
              <a:t>, June 23</a:t>
            </a:r>
            <a:r>
              <a:rPr lang="en-US" sz="2400" baseline="30000" dirty="0">
                <a:solidFill>
                  <a:srgbClr val="002060"/>
                </a:solidFill>
              </a:rPr>
              <a:t>rd</a:t>
            </a:r>
            <a:r>
              <a:rPr lang="en-US" sz="2400" dirty="0">
                <a:solidFill>
                  <a:srgbClr val="002060"/>
                </a:solidFill>
              </a:rPr>
              <a:t> – 24</a:t>
            </a:r>
            <a:r>
              <a:rPr lang="en-US" sz="2400" baseline="30000" dirty="0">
                <a:solidFill>
                  <a:srgbClr val="002060"/>
                </a:solidFill>
              </a:rPr>
              <a:t>th</a:t>
            </a:r>
            <a:r>
              <a:rPr lang="en-US" sz="2400" dirty="0">
                <a:solidFill>
                  <a:srgbClr val="002060"/>
                </a:solidFill>
              </a:rPr>
              <a:t> </a:t>
            </a:r>
            <a:r>
              <a:rPr lang="en-US" sz="2400" b="1" dirty="0">
                <a:solidFill>
                  <a:srgbClr val="002060"/>
                </a:solidFill>
              </a:rPr>
              <a:t>Cross-border protection of vulnerable adults:</a:t>
            </a:r>
            <a:endParaRPr lang="es-ES" sz="2400" b="1"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Application of the 2000 Hague Convention</a:t>
            </a:r>
            <a:endParaRPr lang="es-ES" sz="20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Experience of State Parties, acceding State Parties, and non-State Parties to the 2000 Hague Convention with cross-border protection of vulnerable adults</a:t>
            </a:r>
            <a:endParaRPr lang="es-ES" sz="20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Interplay between the Hague Conventions and EU Regulations: The way forward within the EU.</a:t>
            </a:r>
            <a:endParaRPr lang="es-ES" sz="20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r>
              <a:rPr lang="en-US" sz="2000" dirty="0">
                <a:solidFill>
                  <a:srgbClr val="002060"/>
                </a:solidFill>
              </a:rPr>
              <a:t>Current challenges in cross-border protection of vulnerable adults: Scope of the EU instrument complementary to the 2000 Hague Convention.</a:t>
            </a:r>
            <a:endParaRPr lang="es-ES" sz="2000" dirty="0">
              <a:solidFill>
                <a:srgbClr val="002060"/>
              </a:solidFill>
            </a:endParaRPr>
          </a:p>
          <a:p>
            <a:pPr marL="800100" marR="65405" lvl="1" indent="-342900">
              <a:lnSpc>
                <a:spcPct val="150000"/>
              </a:lnSpc>
              <a:spcBef>
                <a:spcPts val="575"/>
              </a:spcBef>
              <a:spcAft>
                <a:spcPts val="0"/>
              </a:spcAft>
              <a:buSzPts val="1200"/>
              <a:buFont typeface="Wingdings" panose="05000000000000000000" pitchFamily="2" charset="2"/>
              <a:buChar char="v"/>
              <a:tabLst>
                <a:tab pos="988695" algn="l"/>
                <a:tab pos="989330" algn="l"/>
              </a:tabLst>
            </a:pPr>
            <a:endParaRPr lang="es-ES" sz="2000" dirty="0">
              <a:solidFill>
                <a:srgbClr val="002060"/>
              </a:solidFill>
            </a:endParaRPr>
          </a:p>
          <a:p>
            <a:pPr lvl="0" algn="just"/>
            <a:endParaRPr lang="en-GB" sz="1200" dirty="0">
              <a:solidFill>
                <a:srgbClr val="002060"/>
              </a:solidFill>
            </a:endParaRPr>
          </a:p>
          <a:p>
            <a:pPr lvl="0" algn="just"/>
            <a:endParaRPr lang="en-GB" sz="1200" dirty="0">
              <a:solidFill>
                <a:srgbClr val="002060"/>
              </a:solidFill>
            </a:endParaRPr>
          </a:p>
          <a:p>
            <a:pPr lvl="0" algn="just"/>
            <a:endParaRPr lang="en-GB" sz="1200" dirty="0">
              <a:solidFill>
                <a:srgbClr val="002060"/>
              </a:solidFill>
            </a:endParaRPr>
          </a:p>
        </p:txBody>
      </p:sp>
      <p:pic>
        <p:nvPicPr>
          <p:cNvPr id="5" name="Imagen 4" descr="Imagen que contiene Texto&#10;&#10;Descripción generada automáticamente">
            <a:extLst>
              <a:ext uri="{FF2B5EF4-FFF2-40B4-BE49-F238E27FC236}">
                <a16:creationId xmlns:a16="http://schemas.microsoft.com/office/drawing/2014/main" id="{F95972D2-7086-492E-BA4F-E19CAD6C60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50" y="353801"/>
            <a:ext cx="1736414" cy="799145"/>
          </a:xfrm>
          <a:prstGeom prst="rect">
            <a:avLst/>
          </a:prstGeom>
        </p:spPr>
      </p:pic>
      <p:pic>
        <p:nvPicPr>
          <p:cNvPr id="6" name="Picture 2" descr="About Us">
            <a:extLst>
              <a:ext uri="{FF2B5EF4-FFF2-40B4-BE49-F238E27FC236}">
                <a16:creationId xmlns:a16="http://schemas.microsoft.com/office/drawing/2014/main" id="{C1690852-2D5D-4988-8AC1-DDDDC41AF8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2624" y="-58758"/>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888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50000">
              <a:schemeClr val="bg1"/>
            </a:gs>
            <a:gs pos="100000">
              <a:schemeClr val="bg1"/>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DE57C89-CDFC-4968-90C3-909914946BA2}"/>
              </a:ext>
            </a:extLst>
          </p:cNvPr>
          <p:cNvSpPr txBox="1"/>
          <p:nvPr/>
        </p:nvSpPr>
        <p:spPr>
          <a:xfrm>
            <a:off x="736599" y="864167"/>
            <a:ext cx="10718800" cy="2031325"/>
          </a:xfrm>
          <a:prstGeom prst="rect">
            <a:avLst/>
          </a:prstGeom>
          <a:noFill/>
        </p:spPr>
        <p:txBody>
          <a:bodyPr wrap="square" rtlCol="0">
            <a:spAutoFit/>
          </a:bodyPr>
          <a:lstStyle/>
          <a:p>
            <a:pPr algn="ctr"/>
            <a:endParaRPr lang="en-US" sz="3600" b="1" dirty="0">
              <a:solidFill>
                <a:srgbClr val="002060"/>
              </a:solidFill>
            </a:endParaRPr>
          </a:p>
          <a:p>
            <a:endParaRPr lang="en-US" sz="3600" b="1" dirty="0">
              <a:solidFill>
                <a:srgbClr val="002060"/>
              </a:solidFill>
            </a:endParaRPr>
          </a:p>
          <a:p>
            <a:pPr algn="ctr"/>
            <a:r>
              <a:rPr lang="en-US" sz="3600" b="1" dirty="0">
                <a:solidFill>
                  <a:srgbClr val="002060"/>
                </a:solidFill>
              </a:rPr>
              <a:t>II. COOPERATION WITH the EUROPEAN COMMISSION</a:t>
            </a:r>
          </a:p>
          <a:p>
            <a:endParaRPr lang="en-US" b="1" u="sng" dirty="0"/>
          </a:p>
        </p:txBody>
      </p:sp>
      <p:pic>
        <p:nvPicPr>
          <p:cNvPr id="5" name="Imagen 4" descr="Imagen que contiene Texto&#10;&#10;Descripción generada automáticamente">
            <a:extLst>
              <a:ext uri="{FF2B5EF4-FFF2-40B4-BE49-F238E27FC236}">
                <a16:creationId xmlns:a16="http://schemas.microsoft.com/office/drawing/2014/main" id="{057CBCC0-EF09-429F-9BB7-B17A3B6AAF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50" y="668126"/>
            <a:ext cx="1736414" cy="799145"/>
          </a:xfrm>
          <a:prstGeom prst="rect">
            <a:avLst/>
          </a:prstGeom>
        </p:spPr>
      </p:pic>
      <p:pic>
        <p:nvPicPr>
          <p:cNvPr id="7" name="Picture 2" descr="About Us">
            <a:extLst>
              <a:ext uri="{FF2B5EF4-FFF2-40B4-BE49-F238E27FC236}">
                <a16:creationId xmlns:a16="http://schemas.microsoft.com/office/drawing/2014/main" id="{FA35F89D-D7E1-4E45-B6B6-FCB3262B03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3574" y="255569"/>
            <a:ext cx="3139327" cy="162426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uropean Commission - Wikipedia">
            <a:extLst>
              <a:ext uri="{FF2B5EF4-FFF2-40B4-BE49-F238E27FC236}">
                <a16:creationId xmlns:a16="http://schemas.microsoft.com/office/drawing/2014/main" id="{A80837F0-2042-C56C-7DE3-E51BD7C363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0682" y="3091533"/>
            <a:ext cx="4282892" cy="297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973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3029837-DE04-49C5-BDCC-EEF8CF38605C}"/>
              </a:ext>
            </a:extLst>
          </p:cNvPr>
          <p:cNvSpPr txBox="1"/>
          <p:nvPr/>
        </p:nvSpPr>
        <p:spPr>
          <a:xfrm>
            <a:off x="662450" y="1171346"/>
            <a:ext cx="10718800" cy="8249951"/>
          </a:xfrm>
          <a:prstGeom prst="rect">
            <a:avLst/>
          </a:prstGeom>
          <a:noFill/>
        </p:spPr>
        <p:txBody>
          <a:bodyPr wrap="square" rtlCol="0">
            <a:spAutoFit/>
          </a:bodyPr>
          <a:lstStyle/>
          <a:p>
            <a:pPr algn="ctr"/>
            <a:endParaRPr lang="en-US" sz="3600" b="1" dirty="0">
              <a:solidFill>
                <a:srgbClr val="002060"/>
              </a:solidFill>
            </a:endParaRPr>
          </a:p>
          <a:p>
            <a:pPr lvl="0">
              <a:lnSpc>
                <a:spcPct val="115000"/>
              </a:lnSpc>
              <a:spcBef>
                <a:spcPts val="1150"/>
              </a:spcBef>
              <a:spcAft>
                <a:spcPts val="0"/>
              </a:spcAft>
              <a:buSzPts val="1200"/>
            </a:pPr>
            <a:r>
              <a:rPr lang="en-GB" sz="2400" b="1" dirty="0">
                <a:solidFill>
                  <a:srgbClr val="002060"/>
                </a:solidFill>
              </a:rPr>
              <a:t>» </a:t>
            </a:r>
            <a:r>
              <a:rPr lang="en-US" sz="2600" b="1" dirty="0">
                <a:solidFill>
                  <a:srgbClr val="002060"/>
                </a:solidFill>
              </a:rPr>
              <a:t>DG FISMA</a:t>
            </a:r>
            <a:endParaRPr lang="es-ES" sz="2600" b="1" dirty="0">
              <a:solidFill>
                <a:srgbClr val="002060"/>
              </a:solidFill>
            </a:endParaRPr>
          </a:p>
          <a:p>
            <a:pPr marR="65405">
              <a:tabLst>
                <a:tab pos="988695" algn="l"/>
                <a:tab pos="989330" algn="l"/>
              </a:tabLst>
            </a:pPr>
            <a:r>
              <a:rPr lang="en-US" sz="1800" dirty="0">
                <a:effectLst/>
                <a:latin typeface="Times New Roman" panose="02020603050405020304" pitchFamily="18" charset="0"/>
                <a:ea typeface="Times New Roman" panose="02020603050405020304" pitchFamily="18" charset="0"/>
              </a:rPr>
              <a:t> </a:t>
            </a:r>
            <a:endParaRPr lang="es-ES" sz="1800" dirty="0">
              <a:effectLst/>
              <a:latin typeface="Times New Roman" panose="02020603050405020304" pitchFamily="18" charset="0"/>
              <a:ea typeface="Times New Roman" panose="02020603050405020304" pitchFamily="18" charset="0"/>
            </a:endParaRPr>
          </a:p>
          <a:p>
            <a:pPr marL="342900" marR="65405" indent="-342900" algn="just">
              <a:lnSpc>
                <a:spcPct val="115000"/>
              </a:lnSpc>
              <a:buFont typeface="Wingdings" panose="05000000000000000000" pitchFamily="2" charset="2"/>
              <a:buChar char="v"/>
              <a:tabLst>
                <a:tab pos="988695" algn="l"/>
                <a:tab pos="989330" algn="l"/>
              </a:tabLst>
            </a:pPr>
            <a:r>
              <a:rPr lang="en-US" sz="2200" dirty="0">
                <a:solidFill>
                  <a:srgbClr val="002060"/>
                </a:solidFill>
              </a:rPr>
              <a:t>Member of the Task Force sub-group on “asset freezes and reporting”</a:t>
            </a:r>
            <a:endParaRPr lang="es-ES" sz="2200" dirty="0">
              <a:solidFill>
                <a:srgbClr val="002060"/>
              </a:solidFill>
            </a:endParaRPr>
          </a:p>
          <a:p>
            <a:pPr marL="342900" marR="65405" indent="-342900" algn="just">
              <a:lnSpc>
                <a:spcPct val="115000"/>
              </a:lnSpc>
              <a:buFont typeface="Wingdings" panose="05000000000000000000" pitchFamily="2" charset="2"/>
              <a:buChar char="v"/>
              <a:tabLst>
                <a:tab pos="988695" algn="l"/>
                <a:tab pos="989330" algn="l"/>
              </a:tabLst>
            </a:pPr>
            <a:r>
              <a:rPr lang="es-ES" sz="2200" dirty="0">
                <a:solidFill>
                  <a:srgbClr val="002060"/>
                </a:solidFill>
              </a:rPr>
              <a:t>E</a:t>
            </a:r>
            <a:r>
              <a:rPr lang="en-US" sz="2200" dirty="0" err="1">
                <a:solidFill>
                  <a:srgbClr val="002060"/>
                </a:solidFill>
              </a:rPr>
              <a:t>xpertise</a:t>
            </a:r>
            <a:r>
              <a:rPr lang="en-US" sz="2200" dirty="0">
                <a:solidFill>
                  <a:srgbClr val="002060"/>
                </a:solidFill>
              </a:rPr>
              <a:t> requested on </a:t>
            </a:r>
            <a:r>
              <a:rPr lang="en-US" sz="2200" dirty="0">
                <a:solidFill>
                  <a:srgbClr val="002060"/>
                </a:solidFill>
                <a:hlinkClick r:id="rId2">
                  <a:extLst>
                    <a:ext uri="{A12FA001-AC4F-418D-AE19-62706E023703}">
                      <ahyp:hlinkClr xmlns:ahyp="http://schemas.microsoft.com/office/drawing/2018/hyperlinkcolor" val="tx"/>
                    </a:ext>
                  </a:extLst>
                </a:hlinkClick>
              </a:rPr>
              <a:t>Council implementing regulation (EU) 2022/396 of 9 March 2022</a:t>
            </a:r>
            <a:r>
              <a:rPr lang="en-US" sz="2200" dirty="0">
                <a:solidFill>
                  <a:srgbClr val="002060"/>
                </a:solidFill>
              </a:rPr>
              <a:t> implementing </a:t>
            </a:r>
            <a:r>
              <a:rPr lang="en-US" sz="2200" dirty="0">
                <a:solidFill>
                  <a:srgbClr val="002060"/>
                </a:solidFill>
                <a:hlinkClick r:id="rId3">
                  <a:extLst>
                    <a:ext uri="{A12FA001-AC4F-418D-AE19-62706E023703}">
                      <ahyp:hlinkClr xmlns:ahyp="http://schemas.microsoft.com/office/drawing/2018/hyperlinkcolor" val="tx"/>
                    </a:ext>
                  </a:extLst>
                </a:hlinkClick>
              </a:rPr>
              <a:t>Regulation (EU) No 269/2014</a:t>
            </a:r>
            <a:r>
              <a:rPr lang="en-US" sz="2200" dirty="0">
                <a:solidFill>
                  <a:srgbClr val="002060"/>
                </a:solidFill>
              </a:rPr>
              <a:t> concerning restrictive measures in respect of actions undermining or threatening the territorial integrity, sovereignty and independence of Ukraine.</a:t>
            </a:r>
          </a:p>
          <a:p>
            <a:pPr marL="342900" marR="65405" indent="-342900" algn="just">
              <a:lnSpc>
                <a:spcPct val="115000"/>
              </a:lnSpc>
              <a:buFont typeface="Wingdings" panose="05000000000000000000" pitchFamily="2" charset="2"/>
              <a:buChar char="v"/>
              <a:tabLst>
                <a:tab pos="988695" algn="l"/>
                <a:tab pos="989330" algn="l"/>
              </a:tabLst>
            </a:pPr>
            <a:endParaRPr lang="es-ES" sz="2000" dirty="0">
              <a:solidFill>
                <a:srgbClr val="002060"/>
              </a:solidFill>
            </a:endParaRPr>
          </a:p>
          <a:p>
            <a:r>
              <a:rPr lang="en-GB" sz="2400" b="1" dirty="0">
                <a:solidFill>
                  <a:srgbClr val="002060"/>
                </a:solidFill>
              </a:rPr>
              <a:t>» </a:t>
            </a:r>
            <a:r>
              <a:rPr lang="en-US" sz="2600" b="1" dirty="0">
                <a:solidFill>
                  <a:srgbClr val="002060"/>
                </a:solidFill>
              </a:rPr>
              <a:t>DG JUSTICE </a:t>
            </a:r>
          </a:p>
          <a:p>
            <a:endParaRPr lang="en-US" sz="500" b="1" dirty="0">
              <a:solidFill>
                <a:srgbClr val="002060"/>
              </a:solidFill>
            </a:endParaRPr>
          </a:p>
          <a:p>
            <a:pPr marL="342900" indent="-342900">
              <a:buFont typeface="Wingdings" panose="05000000000000000000" pitchFamily="2" charset="2"/>
              <a:buChar char="v"/>
            </a:pPr>
            <a:r>
              <a:rPr lang="en-US" sz="2200" dirty="0">
                <a:solidFill>
                  <a:srgbClr val="002060"/>
                </a:solidFill>
              </a:rPr>
              <a:t>Collaboration request on the cross-border protection of adults for evaluating the impact of all the policy options on citizens, stakeholders, and public administrations</a:t>
            </a:r>
            <a:endParaRPr lang="es-ES" sz="2200" dirty="0">
              <a:solidFill>
                <a:srgbClr val="002060"/>
              </a:solidFill>
            </a:endParaRPr>
          </a:p>
          <a:p>
            <a:endParaRPr lang="en-US" sz="3600" b="1" dirty="0">
              <a:solidFill>
                <a:srgbClr val="002060"/>
              </a:solidFill>
            </a:endParaRPr>
          </a:p>
          <a:p>
            <a:pPr algn="ctr"/>
            <a:endParaRPr lang="en-US" sz="3600" b="1" dirty="0">
              <a:solidFill>
                <a:srgbClr val="002060"/>
              </a:solidFill>
            </a:endParaRPr>
          </a:p>
          <a:p>
            <a:pPr algn="ctr"/>
            <a:endParaRPr lang="en-US" sz="3600" b="1" dirty="0">
              <a:solidFill>
                <a:srgbClr val="002060"/>
              </a:solidFill>
            </a:endParaRPr>
          </a:p>
          <a:p>
            <a:pPr algn="ctr"/>
            <a:endParaRPr lang="en-US" sz="3600" b="1" dirty="0">
              <a:solidFill>
                <a:srgbClr val="002060"/>
              </a:solidFill>
            </a:endParaRPr>
          </a:p>
          <a:p>
            <a:pPr algn="ctr"/>
            <a:endParaRPr lang="en-US" sz="3600" b="1" dirty="0">
              <a:solidFill>
                <a:srgbClr val="002060"/>
              </a:solidFill>
            </a:endParaRPr>
          </a:p>
          <a:p>
            <a:pPr algn="ctr"/>
            <a:r>
              <a:rPr lang="en-US" sz="3600" b="1" dirty="0">
                <a:solidFill>
                  <a:srgbClr val="002060"/>
                </a:solidFill>
              </a:rPr>
              <a:t> </a:t>
            </a:r>
            <a:endParaRPr lang="en-US" b="1" u="sng" dirty="0"/>
          </a:p>
        </p:txBody>
      </p:sp>
      <p:pic>
        <p:nvPicPr>
          <p:cNvPr id="6" name="Imagen 5" descr="Imagen que contiene Texto&#10;&#10;Descripción generada automáticamente">
            <a:extLst>
              <a:ext uri="{FF2B5EF4-FFF2-40B4-BE49-F238E27FC236}">
                <a16:creationId xmlns:a16="http://schemas.microsoft.com/office/drawing/2014/main" id="{186E7D1C-2F51-4A61-BC83-1B67A14FE5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450" y="668126"/>
            <a:ext cx="1736414" cy="799145"/>
          </a:xfrm>
          <a:prstGeom prst="rect">
            <a:avLst/>
          </a:prstGeom>
        </p:spPr>
      </p:pic>
      <p:pic>
        <p:nvPicPr>
          <p:cNvPr id="7" name="Picture 2" descr="About Us">
            <a:extLst>
              <a:ext uri="{FF2B5EF4-FFF2-40B4-BE49-F238E27FC236}">
                <a16:creationId xmlns:a16="http://schemas.microsoft.com/office/drawing/2014/main" id="{D5A9579B-DF78-49ED-922D-4811C5B0EB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93574" y="255569"/>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1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50000">
              <a:schemeClr val="bg1"/>
            </a:gs>
            <a:gs pos="100000">
              <a:schemeClr val="bg1"/>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DE57C89-CDFC-4968-90C3-909914946BA2}"/>
              </a:ext>
            </a:extLst>
          </p:cNvPr>
          <p:cNvSpPr txBox="1"/>
          <p:nvPr/>
        </p:nvSpPr>
        <p:spPr>
          <a:xfrm>
            <a:off x="983327" y="1397675"/>
            <a:ext cx="10718800" cy="2031325"/>
          </a:xfrm>
          <a:prstGeom prst="rect">
            <a:avLst/>
          </a:prstGeom>
          <a:noFill/>
        </p:spPr>
        <p:txBody>
          <a:bodyPr wrap="square" rtlCol="0">
            <a:spAutoFit/>
          </a:bodyPr>
          <a:lstStyle/>
          <a:p>
            <a:pPr algn="ctr"/>
            <a:endParaRPr lang="en-US" sz="3600" b="1" dirty="0">
              <a:solidFill>
                <a:srgbClr val="002060"/>
              </a:solidFill>
            </a:endParaRPr>
          </a:p>
          <a:p>
            <a:endParaRPr lang="en-US" sz="3600" b="1" dirty="0">
              <a:solidFill>
                <a:srgbClr val="002060"/>
              </a:solidFill>
            </a:endParaRPr>
          </a:p>
          <a:p>
            <a:pPr algn="ctr"/>
            <a:r>
              <a:rPr lang="en-US" sz="3600" b="1" dirty="0">
                <a:solidFill>
                  <a:srgbClr val="002060"/>
                </a:solidFill>
              </a:rPr>
              <a:t>III. MAIN ACTIVITIES – WORKSHOPS </a:t>
            </a:r>
          </a:p>
          <a:p>
            <a:endParaRPr lang="en-US" b="1" u="sng" dirty="0"/>
          </a:p>
        </p:txBody>
      </p:sp>
      <p:pic>
        <p:nvPicPr>
          <p:cNvPr id="5" name="Imagen 4" descr="Imagen que contiene Texto&#10;&#10;Descripción generada automáticamente">
            <a:extLst>
              <a:ext uri="{FF2B5EF4-FFF2-40B4-BE49-F238E27FC236}">
                <a16:creationId xmlns:a16="http://schemas.microsoft.com/office/drawing/2014/main" id="{057CBCC0-EF09-429F-9BB7-B17A3B6AAF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50" y="668126"/>
            <a:ext cx="1736414" cy="799145"/>
          </a:xfrm>
          <a:prstGeom prst="rect">
            <a:avLst/>
          </a:prstGeom>
        </p:spPr>
      </p:pic>
      <p:pic>
        <p:nvPicPr>
          <p:cNvPr id="2" name="Picture 2">
            <a:extLst>
              <a:ext uri="{FF2B5EF4-FFF2-40B4-BE49-F238E27FC236}">
                <a16:creationId xmlns:a16="http://schemas.microsoft.com/office/drawing/2014/main" id="{402776AE-5F94-D5DF-2037-1D3FA75D8A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3703047" y="3794005"/>
            <a:ext cx="5392018" cy="1314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84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177442-08E7-4DC8-BCCA-BEB8865496A0}"/>
              </a:ext>
            </a:extLst>
          </p:cNvPr>
          <p:cNvSpPr txBox="1"/>
          <p:nvPr/>
        </p:nvSpPr>
        <p:spPr>
          <a:xfrm>
            <a:off x="676537" y="1490007"/>
            <a:ext cx="10966823" cy="6875408"/>
          </a:xfrm>
          <a:prstGeom prst="rect">
            <a:avLst/>
          </a:prstGeom>
          <a:noFill/>
        </p:spPr>
        <p:txBody>
          <a:bodyPr wrap="square" rtlCol="0">
            <a:spAutoFit/>
          </a:bodyPr>
          <a:lstStyle/>
          <a:p>
            <a:r>
              <a:rPr lang="en-GB" sz="2400" b="1" u="sng" dirty="0">
                <a:solidFill>
                  <a:srgbClr val="002060"/>
                </a:solidFill>
              </a:rPr>
              <a:t>1</a:t>
            </a:r>
            <a:r>
              <a:rPr lang="en-GB" sz="2400" b="1" u="sng" baseline="30000" dirty="0">
                <a:solidFill>
                  <a:srgbClr val="002060"/>
                </a:solidFill>
              </a:rPr>
              <a:t>s</a:t>
            </a:r>
            <a:r>
              <a:rPr lang="en-US" sz="2400" b="1" u="sng" baseline="30000" dirty="0">
                <a:solidFill>
                  <a:srgbClr val="002060"/>
                </a:solidFill>
              </a:rPr>
              <a:t>t</a:t>
            </a:r>
            <a:r>
              <a:rPr lang="en-US" sz="2400" b="1" u="sng" dirty="0">
                <a:solidFill>
                  <a:srgbClr val="002060"/>
                </a:solidFill>
              </a:rPr>
              <a:t> Workshop, Brussels 3</a:t>
            </a:r>
            <a:r>
              <a:rPr lang="en-US" sz="2400" b="1" u="sng" baseline="30000" dirty="0">
                <a:solidFill>
                  <a:srgbClr val="002060"/>
                </a:solidFill>
              </a:rPr>
              <a:t>rd</a:t>
            </a:r>
            <a:r>
              <a:rPr lang="en-US" sz="2400" b="1" u="sng" dirty="0">
                <a:solidFill>
                  <a:srgbClr val="002060"/>
                </a:solidFill>
              </a:rPr>
              <a:t> March: </a:t>
            </a:r>
          </a:p>
          <a:p>
            <a:endParaRPr lang="en-US" sz="1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Succession </a:t>
            </a:r>
            <a:r>
              <a:rPr lang="en-US" sz="2000" b="1" dirty="0">
                <a:solidFill>
                  <a:srgbClr val="002060"/>
                </a:solidFill>
              </a:rPr>
              <a:t>Regulation (EU) No 650/2012 </a:t>
            </a:r>
            <a:r>
              <a:rPr lang="en-US" sz="2000" dirty="0">
                <a:solidFill>
                  <a:srgbClr val="002060"/>
                </a:solidFill>
              </a:rPr>
              <a:t>EU Land Registry Common Principles by Marta Rekawek -</a:t>
            </a:r>
            <a:r>
              <a:rPr lang="en-US" sz="2000" dirty="0" err="1">
                <a:solidFill>
                  <a:srgbClr val="002060"/>
                </a:solidFill>
              </a:rPr>
              <a:t>Pachwicewicz</a:t>
            </a:r>
            <a:r>
              <a:rPr lang="en-US" sz="2000" dirty="0">
                <a:solidFill>
                  <a:srgbClr val="002060"/>
                </a:solidFill>
              </a:rPr>
              <a:t>, Chief Specialist – Judge, EU Law Department, Ministry of Justice, Poland.</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Study on </a:t>
            </a:r>
            <a:r>
              <a:rPr lang="en-US" sz="2000" b="1" dirty="0">
                <a:solidFill>
                  <a:srgbClr val="002060"/>
                </a:solidFill>
              </a:rPr>
              <a:t>Regulation (EU) 2018/1805 </a:t>
            </a:r>
            <a:r>
              <a:rPr lang="en-US" sz="2000" dirty="0">
                <a:solidFill>
                  <a:srgbClr val="002060"/>
                </a:solidFill>
              </a:rPr>
              <a:t>on the mutual recognition of freezing orders and confiscation orders by Jorge López, Land Registrar</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Digital transformation: Digitalization of paper documents by </a:t>
            </a:r>
            <a:r>
              <a:rPr lang="en-US" sz="2000" dirty="0" err="1">
                <a:solidFill>
                  <a:srgbClr val="002060"/>
                </a:solidFill>
              </a:rPr>
              <a:t>Agostina</a:t>
            </a:r>
            <a:r>
              <a:rPr lang="en-US" sz="2000" dirty="0">
                <a:solidFill>
                  <a:srgbClr val="002060"/>
                </a:solidFill>
              </a:rPr>
              <a:t> </a:t>
            </a:r>
            <a:r>
              <a:rPr lang="en-US" sz="2000" dirty="0" err="1">
                <a:solidFill>
                  <a:srgbClr val="002060"/>
                </a:solidFill>
              </a:rPr>
              <a:t>Lodde</a:t>
            </a:r>
            <a:r>
              <a:rPr lang="en-US" sz="2000" dirty="0">
                <a:solidFill>
                  <a:srgbClr val="002060"/>
                </a:solidFill>
              </a:rPr>
              <a:t>, CP from </a:t>
            </a:r>
            <a:r>
              <a:rPr lang="en-US" sz="2000" dirty="0" err="1">
                <a:solidFill>
                  <a:srgbClr val="002060"/>
                </a:solidFill>
              </a:rPr>
              <a:t>Agenzie</a:t>
            </a:r>
            <a:r>
              <a:rPr lang="en-US" sz="2000" dirty="0">
                <a:solidFill>
                  <a:srgbClr val="002060"/>
                </a:solidFill>
              </a:rPr>
              <a:t> </a:t>
            </a:r>
            <a:r>
              <a:rPr lang="en-US" sz="2000" dirty="0" err="1">
                <a:solidFill>
                  <a:srgbClr val="002060"/>
                </a:solidFill>
              </a:rPr>
              <a:t>delle</a:t>
            </a:r>
            <a:r>
              <a:rPr lang="en-US" sz="2000" dirty="0">
                <a:solidFill>
                  <a:srgbClr val="002060"/>
                </a:solidFill>
              </a:rPr>
              <a:t> </a:t>
            </a:r>
            <a:r>
              <a:rPr lang="en-US" sz="2000" dirty="0" err="1">
                <a:solidFill>
                  <a:srgbClr val="002060"/>
                </a:solidFill>
              </a:rPr>
              <a:t>Entrate</a:t>
            </a:r>
            <a:r>
              <a:rPr lang="en-US" sz="2000" dirty="0">
                <a:solidFill>
                  <a:srgbClr val="002060"/>
                </a:solidFill>
              </a:rPr>
              <a:t>.</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Report on 3D representation in the Land Registry by Joke De Wit by General Administration of the Patrimonial Documentation from Belgium</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r>
              <a:rPr lang="en-US" sz="2000" dirty="0">
                <a:solidFill>
                  <a:srgbClr val="002060"/>
                </a:solidFill>
              </a:rPr>
              <a:t>Comparative study: Republic of Croatia and ELRA member states land registry systems, Ivica Anaković, CP from Croatia</a:t>
            </a:r>
            <a:endParaRPr lang="es-ES" sz="20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endParaRPr lang="en-US" sz="24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endParaRPr lang="en-US" sz="24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endParaRPr lang="en-US" sz="2400" dirty="0">
              <a:solidFill>
                <a:srgbClr val="002060"/>
              </a:solidFill>
            </a:endParaRPr>
          </a:p>
          <a:p>
            <a:pPr marL="800100" marR="65405" lvl="1" indent="-342900">
              <a:lnSpc>
                <a:spcPct val="115000"/>
              </a:lnSpc>
              <a:spcBef>
                <a:spcPts val="575"/>
              </a:spcBef>
              <a:spcAft>
                <a:spcPts val="0"/>
              </a:spcAft>
              <a:buSzPts val="1200"/>
              <a:buFont typeface="Wingdings" panose="05000000000000000000" pitchFamily="2" charset="2"/>
              <a:buChar char="v"/>
              <a:tabLst>
                <a:tab pos="989330" algn="l"/>
              </a:tabLst>
            </a:pPr>
            <a:endParaRPr lang="es-ES" sz="2400" dirty="0">
              <a:solidFill>
                <a:srgbClr val="002060"/>
              </a:solidFill>
            </a:endParaRPr>
          </a:p>
        </p:txBody>
      </p:sp>
      <p:pic>
        <p:nvPicPr>
          <p:cNvPr id="5" name="Imagen 4" descr="Imagen que contiene Texto&#10;&#10;Descripción generada automáticamente">
            <a:extLst>
              <a:ext uri="{FF2B5EF4-FFF2-40B4-BE49-F238E27FC236}">
                <a16:creationId xmlns:a16="http://schemas.microsoft.com/office/drawing/2014/main" id="{E826DAC7-EED9-4517-953D-B9E47BFA16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125" y="255569"/>
            <a:ext cx="1736414" cy="799145"/>
          </a:xfrm>
          <a:prstGeom prst="rect">
            <a:avLst/>
          </a:prstGeom>
        </p:spPr>
      </p:pic>
      <p:pic>
        <p:nvPicPr>
          <p:cNvPr id="6" name="Picture 2" descr="About Us">
            <a:extLst>
              <a:ext uri="{FF2B5EF4-FFF2-40B4-BE49-F238E27FC236}">
                <a16:creationId xmlns:a16="http://schemas.microsoft.com/office/drawing/2014/main" id="{7902CFCC-4ACB-4034-94DC-41243821B4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4548" y="0"/>
            <a:ext cx="3139327" cy="162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4477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319104EBA25B44BDCE9A2FB31C6748" ma:contentTypeVersion="16" ma:contentTypeDescription="Crée un document." ma:contentTypeScope="" ma:versionID="a91f3e9e620aca69017c1a7205e0e389">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e0d1cccc58cf262b6d426ea3de5c4855"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a94f69d-739d-4ca6-b5bf-1b29db5e72f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edb4c49f-9f6b-4214-a675-01a046996ba2}" ma:internalName="TaxCatchAll" ma:showField="CatchAllData" ma:web="e66461d7-75a6-4067-a786-bcc092b1a5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66461d7-75a6-4067-a786-bcc092b1a58c" xsi:nil="true"/>
    <lcf76f155ced4ddcb4097134ff3c332f xmlns="f44f20c0-8dbc-4b5c-9096-fd3e4d0777c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5C6EA3-183B-429A-8890-F5BA6C3E6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4f20c0-8dbc-4b5c-9096-fd3e4d0777c4"/>
    <ds:schemaRef ds:uri="e66461d7-75a6-4067-a786-bcc092b1a5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2BE8D8-4C54-4A4B-8ECF-F1B7A412B7F9}">
  <ds:schemaRefs>
    <ds:schemaRef ds:uri="http://schemas.microsoft.com/office/2006/metadata/properties"/>
    <ds:schemaRef ds:uri="http://schemas.microsoft.com/office/infopath/2007/PartnerControls"/>
    <ds:schemaRef ds:uri="e66461d7-75a6-4067-a786-bcc092b1a58c"/>
    <ds:schemaRef ds:uri="f44f20c0-8dbc-4b5c-9096-fd3e4d0777c4"/>
  </ds:schemaRefs>
</ds:datastoreItem>
</file>

<file path=customXml/itemProps3.xml><?xml version="1.0" encoding="utf-8"?>
<ds:datastoreItem xmlns:ds="http://schemas.openxmlformats.org/officeDocument/2006/customXml" ds:itemID="{CE85DD97-AFA1-4092-9029-25D05D3659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2095</TotalTime>
  <Words>970</Words>
  <Application>Microsoft Office PowerPoint</Application>
  <PresentationFormat>Panorámica</PresentationFormat>
  <Paragraphs>114</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Calibri Light</vt:lpstr>
      <vt:lpstr>Times New Roman</vt:lpstr>
      <vt:lpstr>Wingdings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Info CORPME Delegación de Bruselas</dc:creator>
  <cp:lastModifiedBy>ELRA Secretariat</cp:lastModifiedBy>
  <cp:revision>49</cp:revision>
  <dcterms:created xsi:type="dcterms:W3CDTF">2019-09-04T07:47:33Z</dcterms:created>
  <dcterms:modified xsi:type="dcterms:W3CDTF">2022-11-23T15:47:36Z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0x0101003E319104EBA25B44BDCE9A2FB31C6748</vt:lpwstr>
  </property>
  <property fmtid="{D5CDD505-2E9C-101B-9397-08002B2CF9AE}" pid="3" name="MediaServiceImageTags">
    <vt:lpwstr/>
  </property>
</Properties>
</file>