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9"/>
  </p:notesMasterIdLst>
  <p:sldIdLst>
    <p:sldId id="257" r:id="rId3"/>
    <p:sldId id="329" r:id="rId4"/>
    <p:sldId id="330" r:id="rId5"/>
    <p:sldId id="748" r:id="rId6"/>
    <p:sldId id="626" r:id="rId7"/>
    <p:sldId id="749" r:id="rId8"/>
    <p:sldId id="625" r:id="rId9"/>
    <p:sldId id="751" r:id="rId10"/>
    <p:sldId id="754" r:id="rId11"/>
    <p:sldId id="331" r:id="rId12"/>
    <p:sldId id="755" r:id="rId13"/>
    <p:sldId id="757" r:id="rId14"/>
    <p:sldId id="759" r:id="rId15"/>
    <p:sldId id="760" r:id="rId16"/>
    <p:sldId id="761" r:id="rId17"/>
    <p:sldId id="766" r:id="rId18"/>
    <p:sldId id="332" r:id="rId19"/>
    <p:sldId id="326" r:id="rId20"/>
    <p:sldId id="765" r:id="rId21"/>
    <p:sldId id="767" r:id="rId22"/>
    <p:sldId id="763" r:id="rId23"/>
    <p:sldId id="768" r:id="rId24"/>
    <p:sldId id="769" r:id="rId25"/>
    <p:sldId id="771" r:id="rId26"/>
    <p:sldId id="772" r:id="rId27"/>
    <p:sldId id="77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0F3A-04F3-4C4B-893C-E4FC4ACBD52A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2E30-686D-483D-829E-58F7C51463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29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BD8168FB-BD9C-B24E-C15A-1D527AD0E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05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7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22F39-9F20-271B-D32F-65CFAABF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A488E79-E325-E7AA-7639-1296AD1D8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2113" y="133350"/>
            <a:ext cx="2470150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342102-A330-B268-165C-D6CF68F86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0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0BD8-2587-3D41-153D-9FE654DC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74A8E5-8DAC-CE25-01B0-6E239022C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3225" y="265113"/>
            <a:ext cx="2470150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2777CA-5188-DCBB-BAB1-A1C1B64AC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B31EA-B416-9391-C04A-579221BC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8DD486C-99E8-A443-E9AB-D169686F9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3225" y="265113"/>
            <a:ext cx="2470150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5D0C50-2EFC-4C43-493E-A4A76B2DF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7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E4E16-0DF0-B40F-7FB2-F3BBC3B1B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0606BC-D8EE-C17B-EEBE-E6FF58B49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3225" y="265113"/>
            <a:ext cx="2470150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16F0F5-2079-6CDA-1CA0-B38624003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8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C60AB-5E71-1E87-C47D-2357F42A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31FE48F-FF5B-B2AC-5833-12B337B51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1113" y="0"/>
            <a:ext cx="2273301" cy="1279525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EAD574-80A0-0867-75F3-E7C20FDC3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72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BD6C-AAE9-D005-AF48-68FCA83A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EC9676-84AB-3C35-B773-D5780FA6F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1113" y="98425"/>
            <a:ext cx="2470151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748F54-92AB-41BD-9DB5-2CB1B1762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10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96817" y="4447153"/>
            <a:ext cx="5486400" cy="363858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7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187325"/>
            <a:ext cx="3997325" cy="2249488"/>
          </a:xfrm>
        </p:spPr>
      </p:sp>
      <p:sp>
        <p:nvSpPr>
          <p:cNvPr id="12292" name="Tijdelijke aanduiding voor dianummer 3"/>
          <p:cNvSpPr>
            <a:spLocks noGrp="1"/>
          </p:cNvSpPr>
          <p:nvPr>
            <p:ph type="sldNum" sz="quarter"/>
          </p:nvPr>
        </p:nvSpPr>
        <p:spPr>
          <a:xfrm>
            <a:off x="4134595" y="9100643"/>
            <a:ext cx="3158864" cy="46733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635552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3114744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593935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4073126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/>
            </a:pPr>
            <a:fld id="{464D42B2-9C1D-4579-9BC7-57C28A731415}" type="slidenum">
              <a:rPr kumimoji="0" lang="en-US" altLang="nl-N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19292" algn="l"/>
                  <a:tab pos="838585" algn="l"/>
                  <a:tab pos="1259542" algn="l"/>
                  <a:tab pos="1678834" algn="l"/>
                  <a:tab pos="2099790" algn="l"/>
                  <a:tab pos="2519082" algn="l"/>
                  <a:tab pos="2940039" algn="l"/>
                  <a:tab pos="3359331" algn="l"/>
                  <a:tab pos="3780287" algn="l"/>
                  <a:tab pos="4199579" algn="l"/>
                  <a:tab pos="4620536" algn="l"/>
                  <a:tab pos="5039829" algn="l"/>
                  <a:tab pos="5460784" algn="l"/>
                  <a:tab pos="5880077" algn="l"/>
                  <a:tab pos="6301034" algn="l"/>
                  <a:tab pos="6720326" algn="l"/>
                  <a:tab pos="7141282" algn="l"/>
                  <a:tab pos="7560574" algn="l"/>
                  <a:tab pos="7981531" algn="l"/>
                  <a:tab pos="8400823" algn="l"/>
                </a:tabLst>
                <a:defRPr/>
              </a:pPr>
              <a:t>18</a:t>
            </a:fld>
            <a:endParaRPr kumimoji="0" lang="en-US" altLang="nl-NL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  <a:sym typeface="Arial"/>
            </a:endParaRPr>
          </a:p>
        </p:txBody>
      </p:sp>
      <p:sp>
        <p:nvSpPr>
          <p:cNvPr id="4" name="Tijdelijke aanduiding voor notities 3">
            <a:extLst>
              <a:ext uri="{FF2B5EF4-FFF2-40B4-BE49-F238E27FC236}">
                <a16:creationId xmlns:a16="http://schemas.microsoft.com/office/drawing/2014/main" id="{735ACA25-5A9F-7933-26D1-32E20DE19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23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95B6-3C01-65E5-DCF4-BDFB32FA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F6BD3CD1-D5BA-0FAE-4B11-7027A018C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187325"/>
            <a:ext cx="3997325" cy="2249488"/>
          </a:xfrm>
        </p:spPr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95A4A6BA-F704-C794-00CA-FA61335E34B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4134595" y="9100643"/>
            <a:ext cx="3158864" cy="46733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635552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3114744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593935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4073126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/>
            </a:pPr>
            <a:fld id="{464D42B2-9C1D-4579-9BC7-57C28A731415}" type="slidenum">
              <a:rPr kumimoji="0" lang="en-US" altLang="nl-N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19292" algn="l"/>
                  <a:tab pos="838585" algn="l"/>
                  <a:tab pos="1259542" algn="l"/>
                  <a:tab pos="1678834" algn="l"/>
                  <a:tab pos="2099790" algn="l"/>
                  <a:tab pos="2519082" algn="l"/>
                  <a:tab pos="2940039" algn="l"/>
                  <a:tab pos="3359331" algn="l"/>
                  <a:tab pos="3780287" algn="l"/>
                  <a:tab pos="4199579" algn="l"/>
                  <a:tab pos="4620536" algn="l"/>
                  <a:tab pos="5039829" algn="l"/>
                  <a:tab pos="5460784" algn="l"/>
                  <a:tab pos="5880077" algn="l"/>
                  <a:tab pos="6301034" algn="l"/>
                  <a:tab pos="6720326" algn="l"/>
                  <a:tab pos="7141282" algn="l"/>
                  <a:tab pos="7560574" algn="l"/>
                  <a:tab pos="7981531" algn="l"/>
                  <a:tab pos="8400823" algn="l"/>
                </a:tabLst>
                <a:defRPr/>
              </a:pPr>
              <a:t>19</a:t>
            </a:fld>
            <a:endParaRPr kumimoji="0" lang="en-US" altLang="nl-NL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  <a:sym typeface="Arial"/>
            </a:endParaRPr>
          </a:p>
        </p:txBody>
      </p:sp>
      <p:sp>
        <p:nvSpPr>
          <p:cNvPr id="4" name="Tijdelijke aanduiding voor notities 3">
            <a:extLst>
              <a:ext uri="{FF2B5EF4-FFF2-40B4-BE49-F238E27FC236}">
                <a16:creationId xmlns:a16="http://schemas.microsoft.com/office/drawing/2014/main" id="{2FB6AB1B-CCE7-DEC5-48DB-63F34D135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9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5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FB293-7AD3-ED53-13CE-F27A35AC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7946E2ED-8996-1024-FCFB-1AD18BAF5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187325"/>
            <a:ext cx="3997325" cy="2249488"/>
          </a:xfrm>
        </p:spPr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27EECA79-FFDE-8F67-9852-9E05324BDE6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4134595" y="9100643"/>
            <a:ext cx="3158864" cy="46733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635552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3114744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593935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4073126" indent="-239596" defTabSz="4791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9292" algn="l"/>
                <a:tab pos="838585" algn="l"/>
                <a:tab pos="1259542" algn="l"/>
                <a:tab pos="1678834" algn="l"/>
                <a:tab pos="2099790" algn="l"/>
                <a:tab pos="2519082" algn="l"/>
                <a:tab pos="2940039" algn="l"/>
                <a:tab pos="3359331" algn="l"/>
                <a:tab pos="3780287" algn="l"/>
                <a:tab pos="4199579" algn="l"/>
                <a:tab pos="4620536" algn="l"/>
                <a:tab pos="5039829" algn="l"/>
                <a:tab pos="5460784" algn="l"/>
                <a:tab pos="5880077" algn="l"/>
                <a:tab pos="6301034" algn="l"/>
                <a:tab pos="6720326" algn="l"/>
                <a:tab pos="7141282" algn="l"/>
                <a:tab pos="7560574" algn="l"/>
                <a:tab pos="7981531" algn="l"/>
                <a:tab pos="8400823" algn="l"/>
              </a:tabLst>
              <a:defRPr/>
            </a:pPr>
            <a:fld id="{464D42B2-9C1D-4579-9BC7-57C28A731415}" type="slidenum">
              <a:rPr kumimoji="0" lang="en-US" altLang="nl-N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19292" algn="l"/>
                  <a:tab pos="838585" algn="l"/>
                  <a:tab pos="1259542" algn="l"/>
                  <a:tab pos="1678834" algn="l"/>
                  <a:tab pos="2099790" algn="l"/>
                  <a:tab pos="2519082" algn="l"/>
                  <a:tab pos="2940039" algn="l"/>
                  <a:tab pos="3359331" algn="l"/>
                  <a:tab pos="3780287" algn="l"/>
                  <a:tab pos="4199579" algn="l"/>
                  <a:tab pos="4620536" algn="l"/>
                  <a:tab pos="5039829" algn="l"/>
                  <a:tab pos="5460784" algn="l"/>
                  <a:tab pos="5880077" algn="l"/>
                  <a:tab pos="6301034" algn="l"/>
                  <a:tab pos="6720326" algn="l"/>
                  <a:tab pos="7141282" algn="l"/>
                  <a:tab pos="7560574" algn="l"/>
                  <a:tab pos="7981531" algn="l"/>
                  <a:tab pos="8400823" algn="l"/>
                </a:tabLst>
                <a:defRPr/>
              </a:pPr>
              <a:t>20</a:t>
            </a:fld>
            <a:endParaRPr kumimoji="0" lang="en-US" altLang="nl-NL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  <a:sym typeface="Arial"/>
            </a:endParaRPr>
          </a:p>
        </p:txBody>
      </p:sp>
      <p:sp>
        <p:nvSpPr>
          <p:cNvPr id="4" name="Tijdelijke aanduiding voor notities 3">
            <a:extLst>
              <a:ext uri="{FF2B5EF4-FFF2-40B4-BE49-F238E27FC236}">
                <a16:creationId xmlns:a16="http://schemas.microsoft.com/office/drawing/2014/main" id="{66CCA8C3-3EE4-C714-412C-531CC78EA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79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8EF15-582A-A933-BA87-D04E0958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04D02D1-478B-8CED-4F8B-C51650F42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4288" y="0"/>
            <a:ext cx="2641601" cy="148590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60EA84-3BA4-3F7D-3FF2-37E279C97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288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7E35-BE67-8E20-6A8F-F57D5459D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DDDB3A2-7D2A-D071-B8BA-D322807D7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225" y="0"/>
            <a:ext cx="3843338" cy="2162175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2225DC-19D4-1F41-69DA-3A967E991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4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8756-C82D-9D10-537C-8B001A996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3E6D54-9B13-C8FD-AE0F-624AE0AC0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225" y="0"/>
            <a:ext cx="3843338" cy="2162175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67076E-E608-CFE7-B775-CA4045129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69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5AD4-7E62-4854-D21C-0CA59DF4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B1EDCCF-FC77-80F9-ABDF-92E6D4680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225" y="0"/>
            <a:ext cx="3843338" cy="2162175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630F94-ED65-7AFA-4C13-40C8820A2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5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DCC87-9AAB-5F48-66B4-9CF56516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2930DF-A61B-E74F-4856-BDF04DBA2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9050" y="0"/>
            <a:ext cx="3098800" cy="1743075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0E28C3-D5BD-4543-89EB-747BEEE6B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345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73CDF-91DF-8B49-7D96-AECCBE635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88D726-7D40-F5D2-6CB8-A68ED283D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DAD483-BDAF-31C9-B2BC-4A7F7318E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18E73E-457D-7192-A14D-DF820F3A5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2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9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5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notities 6">
            <a:extLst>
              <a:ext uri="{FF2B5EF4-FFF2-40B4-BE49-F238E27FC236}">
                <a16:creationId xmlns:a16="http://schemas.microsoft.com/office/drawing/2014/main" id="{22DED770-63F0-1B2E-FFB7-B0B0C03F0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66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0045B-EC89-D5CA-88AC-5FA6A1E2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940F5F-7942-03CD-440E-6F3543354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F010A3-EE6A-FFC8-996B-7D903ADD8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6A90620-532B-7C89-2002-E0DC970D0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82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5288" y="265113"/>
            <a:ext cx="3913187" cy="2201862"/>
          </a:xfrm>
        </p:spPr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5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E5BA2-3F96-D9E4-ED7D-20CCDCAF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009183-842C-20B3-9F6B-5A7798260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5288" y="265113"/>
            <a:ext cx="3913187" cy="2201862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2D7583-AB29-79F0-D4D2-FE4310877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7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751D-F345-B1B4-E102-C5ECBBF1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DB452A3-FF9E-AE7B-3F89-61FB63DA4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3225" y="265113"/>
            <a:ext cx="2470150" cy="1390650"/>
          </a:xfrm>
        </p:spPr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D159A5-1ADF-5D1F-D81F-6641A18FE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2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791D7213-6FDB-4559-B79A-F2059F03C2AF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GRENSLIJN">
            <a:extLst>
              <a:ext uri="{FF2B5EF4-FFF2-40B4-BE49-F238E27FC236}">
                <a16:creationId xmlns:a16="http://schemas.microsoft.com/office/drawing/2014/main" id="{425079AB-59C1-4E6E-B97B-D0CE340F1CC0}"/>
              </a:ext>
            </a:extLst>
          </p:cNvPr>
          <p:cNvCxnSpPr>
            <a:cxnSpLocks/>
          </p:cNvCxnSpPr>
          <p:nvPr userDrawn="1"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5D0189BB-EEE2-4042-9590-39DF39B95D73}"/>
              </a:ext>
            </a:extLst>
          </p:cNvPr>
          <p:cNvSpPr/>
          <p:nvPr userDrawn="1"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ADUW">
            <a:extLst>
              <a:ext uri="{FF2B5EF4-FFF2-40B4-BE49-F238E27FC236}">
                <a16:creationId xmlns:a16="http://schemas.microsoft.com/office/drawing/2014/main" id="{00415798-FD3E-4305-A13B-57A9AC647679}"/>
              </a:ext>
            </a:extLst>
          </p:cNvPr>
          <p:cNvSpPr/>
          <p:nvPr userDrawn="1"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">
            <a:extLst>
              <a:ext uri="{FF2B5EF4-FFF2-40B4-BE49-F238E27FC236}">
                <a16:creationId xmlns:a16="http://schemas.microsoft.com/office/drawing/2014/main" id="{7734F256-C44F-43DA-A8FD-545E07404952}"/>
              </a:ext>
            </a:extLst>
          </p:cNvPr>
          <p:cNvSpPr/>
          <p:nvPr userDrawn="1"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488DD5-6F91-4380-BE3A-FF83F576EA3C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22" name="K">
            <a:extLst>
              <a:ext uri="{FF2B5EF4-FFF2-40B4-BE49-F238E27FC236}">
                <a16:creationId xmlns:a16="http://schemas.microsoft.com/office/drawing/2014/main" id="{A7C8FBA3-557B-408B-9D0B-E73615B70DCA}"/>
              </a:ext>
            </a:extLst>
          </p:cNvPr>
          <p:cNvSpPr>
            <a:spLocks/>
          </p:cNvSpPr>
          <p:nvPr userDrawn="1"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3" name="a">
            <a:extLst>
              <a:ext uri="{FF2B5EF4-FFF2-40B4-BE49-F238E27FC236}">
                <a16:creationId xmlns:a16="http://schemas.microsoft.com/office/drawing/2014/main" id="{E2C8211E-CEC6-46BF-9AA1-9DDC6591AF2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4" name="d">
            <a:extLst>
              <a:ext uri="{FF2B5EF4-FFF2-40B4-BE49-F238E27FC236}">
                <a16:creationId xmlns:a16="http://schemas.microsoft.com/office/drawing/2014/main" id="{FB35664D-F90A-413C-88D3-A8FD676A2D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5" name="a">
            <a:extLst>
              <a:ext uri="{FF2B5EF4-FFF2-40B4-BE49-F238E27FC236}">
                <a16:creationId xmlns:a16="http://schemas.microsoft.com/office/drawing/2014/main" id="{2932499B-B7D7-447A-8F7D-A505FDA2D5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s">
            <a:extLst>
              <a:ext uri="{FF2B5EF4-FFF2-40B4-BE49-F238E27FC236}">
                <a16:creationId xmlns:a16="http://schemas.microsoft.com/office/drawing/2014/main" id="{E09B66B2-FA87-40CC-BAE6-C93C7AF81C6B}"/>
              </a:ext>
            </a:extLst>
          </p:cNvPr>
          <p:cNvSpPr>
            <a:spLocks/>
          </p:cNvSpPr>
          <p:nvPr userDrawn="1"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7" name="t">
            <a:extLst>
              <a:ext uri="{FF2B5EF4-FFF2-40B4-BE49-F238E27FC236}">
                <a16:creationId xmlns:a16="http://schemas.microsoft.com/office/drawing/2014/main" id="{2FEF6D2E-4FDF-4613-B6B5-D0E0D0E19213}"/>
              </a:ext>
            </a:extLst>
          </p:cNvPr>
          <p:cNvSpPr>
            <a:spLocks/>
          </p:cNvSpPr>
          <p:nvPr userDrawn="1"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8" name="e">
            <a:extLst>
              <a:ext uri="{FF2B5EF4-FFF2-40B4-BE49-F238E27FC236}">
                <a16:creationId xmlns:a16="http://schemas.microsoft.com/office/drawing/2014/main" id="{4A623B5E-1BE9-421F-9A1F-9BBA477AA6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r">
            <a:extLst>
              <a:ext uri="{FF2B5EF4-FFF2-40B4-BE49-F238E27FC236}">
                <a16:creationId xmlns:a16="http://schemas.microsoft.com/office/drawing/2014/main" id="{08BDC818-8675-4B31-BBDB-BB883FB768E4}"/>
              </a:ext>
            </a:extLst>
          </p:cNvPr>
          <p:cNvSpPr>
            <a:spLocks/>
          </p:cNvSpPr>
          <p:nvPr userDrawn="1"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" name="STAAF 2">
            <a:extLst>
              <a:ext uri="{FF2B5EF4-FFF2-40B4-BE49-F238E27FC236}">
                <a16:creationId xmlns:a16="http://schemas.microsoft.com/office/drawing/2014/main" id="{5C4763F0-E251-44E5-AD9F-440093E7EDDB}"/>
              </a:ext>
            </a:extLst>
          </p:cNvPr>
          <p:cNvSpPr>
            <a:spLocks/>
          </p:cNvSpPr>
          <p:nvPr userDrawn="1"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1" name="STAAF 1">
            <a:extLst>
              <a:ext uri="{FF2B5EF4-FFF2-40B4-BE49-F238E27FC236}">
                <a16:creationId xmlns:a16="http://schemas.microsoft.com/office/drawing/2014/main" id="{1CB14919-B184-413F-A075-DF8B8AA86AB6}"/>
              </a:ext>
            </a:extLst>
          </p:cNvPr>
          <p:cNvSpPr>
            <a:spLocks/>
          </p:cNvSpPr>
          <p:nvPr userDrawn="1"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Titel 2">
            <a:extLst>
              <a:ext uri="{FF2B5EF4-FFF2-40B4-BE49-F238E27FC236}">
                <a16:creationId xmlns:a16="http://schemas.microsoft.com/office/drawing/2014/main" id="{EE6E517B-C27E-4BE6-BE5A-99D810AC51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075C462F-D39F-45C4-BD55-32485EE5875B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3" name="Tijdelijke aanduiding voor tekst 6">
            <a:extLst>
              <a:ext uri="{FF2B5EF4-FFF2-40B4-BE49-F238E27FC236}">
                <a16:creationId xmlns:a16="http://schemas.microsoft.com/office/drawing/2014/main" id="{D98F09DF-A10D-4F51-BA70-276C24CF1B0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768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7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61" grpId="0"/>
      <p:bldP spid="6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hoek 77">
            <a:extLst>
              <a:ext uri="{FF2B5EF4-FFF2-40B4-BE49-F238E27FC236}">
                <a16:creationId xmlns:a16="http://schemas.microsoft.com/office/drawing/2014/main" id="{D01A1BCA-D0E9-4839-AD4A-204F2FB089E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2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BEA-9DB2-4AC0-B55B-D95B0BC4F21D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0CE18C47-E3E2-45DA-84ED-72DDD84ED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49" name="Tijdelijke aanduiding voor tekst 6">
            <a:extLst>
              <a:ext uri="{FF2B5EF4-FFF2-40B4-BE49-F238E27FC236}">
                <a16:creationId xmlns:a16="http://schemas.microsoft.com/office/drawing/2014/main" id="{AB1BB1C1-A3CC-45CA-BA8F-38ADF90B4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0" name="Tijdelijke aanduiding voor tekst 6">
            <a:extLst>
              <a:ext uri="{FF2B5EF4-FFF2-40B4-BE49-F238E27FC236}">
                <a16:creationId xmlns:a16="http://schemas.microsoft.com/office/drawing/2014/main" id="{60178B11-5BE2-40F3-A5F5-6AE9886370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1" name="Tijdelijke aanduiding voor tekst 6">
            <a:extLst>
              <a:ext uri="{FF2B5EF4-FFF2-40B4-BE49-F238E27FC236}">
                <a16:creationId xmlns:a16="http://schemas.microsoft.com/office/drawing/2014/main" id="{D630D98A-CA10-4C1E-9FF6-157828DA00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2" name="Tijdelijke aanduiding voor tekst 82">
            <a:extLst>
              <a:ext uri="{FF2B5EF4-FFF2-40B4-BE49-F238E27FC236}">
                <a16:creationId xmlns:a16="http://schemas.microsoft.com/office/drawing/2014/main" id="{A1CD8D23-BF16-4938-A948-335224011C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F96938A-8B63-4068-A2D6-F2E6F0FE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91" name="TEKSTINSTRUCTIES">
            <a:extLst>
              <a:ext uri="{FF2B5EF4-FFF2-40B4-BE49-F238E27FC236}">
                <a16:creationId xmlns:a16="http://schemas.microsoft.com/office/drawing/2014/main" id="{69E365BD-C964-4CC9-9027-3F992C8EA3C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92" name="Rechthoek: afgeronde hoeken 91">
              <a:extLst>
                <a:ext uri="{FF2B5EF4-FFF2-40B4-BE49-F238E27FC236}">
                  <a16:creationId xmlns:a16="http://schemas.microsoft.com/office/drawing/2014/main" id="{9F28FA40-9FBA-4E5C-B2BD-D4C5EBE5CC5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93" name="Rechthoek: afgeronde hoeken 92">
              <a:extLst>
                <a:ext uri="{FF2B5EF4-FFF2-40B4-BE49-F238E27FC236}">
                  <a16:creationId xmlns:a16="http://schemas.microsoft.com/office/drawing/2014/main" id="{DC664CB1-E3C1-47BF-BE97-11BAA8ED326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90BA545A-98D2-4BED-8A4F-72487878DD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265C449-C64C-4E5B-89FC-3447C7AFB6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5516FDD5-59DC-4986-B359-D168024AEE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4DE9B1D-2F22-4755-844D-B8D50DF1F4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CCDFD5B1-3F4D-43C9-BFCD-332EEC8ADE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C7AFC247-346B-4EBE-B7F0-5C33A034167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F4DC27E2-FFE8-4B1B-8985-3753FC81A76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1" name="Groep 240">
                  <a:extLst>
                    <a:ext uri="{FF2B5EF4-FFF2-40B4-BE49-F238E27FC236}">
                      <a16:creationId xmlns:a16="http://schemas.microsoft.com/office/drawing/2014/main" id="{A25797C4-4324-48F9-AE87-386197CC0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F53BE28A-C263-4213-AD7C-718759FEF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2E25209F-F2C7-4169-90B8-B22119901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8A2BC9B4-7E8C-46A4-91B3-D4A9E8FF7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C0BD59D4-AC98-466F-873D-5680FEE682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89D4B5BF-F6B5-41B4-B64A-0DAE61E930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2" name="Groep 241">
                  <a:extLst>
                    <a:ext uri="{FF2B5EF4-FFF2-40B4-BE49-F238E27FC236}">
                      <a16:creationId xmlns:a16="http://schemas.microsoft.com/office/drawing/2014/main" id="{B3C41866-CE2A-4966-88EA-5D58633940C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3" name="Rechthoek 242">
                    <a:extLst>
                      <a:ext uri="{FF2B5EF4-FFF2-40B4-BE49-F238E27FC236}">
                        <a16:creationId xmlns:a16="http://schemas.microsoft.com/office/drawing/2014/main" id="{40E952E5-C4C1-4FBC-85DF-757208DA8E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4" name="Pijl: punthaak 243">
                    <a:extLst>
                      <a:ext uri="{FF2B5EF4-FFF2-40B4-BE49-F238E27FC236}">
                        <a16:creationId xmlns:a16="http://schemas.microsoft.com/office/drawing/2014/main" id="{48DCA1B0-E2B2-43BD-B529-0107E25F1A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7FB088A0-F9DD-41D4-8385-5E303CD4957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58B079E1-986A-4F3B-B508-6FA8EBFDF09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65E2EC22-23AE-42B1-8BD4-CEFD195297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F9C4C4A0-2680-473D-BDE2-8838B61ABF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98B45063-14F9-490E-A6F9-9E7369ADBF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4DAA937-881D-4EC4-9F17-FE8D47FD37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87AE1814-B452-4784-9658-FD516324A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151FA1FC-D229-4C85-BC62-B8F6AB1F4E6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79E698EE-0884-4F9F-BFA2-4EEB874B45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D9EF3936-864B-49C8-BC64-A3B6641E810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4B9ED1DF-28CF-4104-97F2-26373CD0BD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B4802D6D-9DF6-4125-B050-B22700EA3E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B4627E77-8E43-473B-BA91-2B72F9F812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25E350C-71C0-4738-9DE8-7CB537F31B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A2122044-E2B9-427B-8815-F4F4B51B1A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8161CA7C-D352-4C9A-BC33-E7160D9FA0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4438B9D9-0AF5-4EC9-826C-0D31720DD8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145">
                      <a:extLst>
                        <a:ext uri="{FF2B5EF4-FFF2-40B4-BE49-F238E27FC236}">
                          <a16:creationId xmlns:a16="http://schemas.microsoft.com/office/drawing/2014/main" id="{32406858-1F7E-43AE-9514-8D73BE8437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7" name="Rechte verbindingslijn 146">
                      <a:extLst>
                        <a:ext uri="{FF2B5EF4-FFF2-40B4-BE49-F238E27FC236}">
                          <a16:creationId xmlns:a16="http://schemas.microsoft.com/office/drawing/2014/main" id="{FDEFD183-DE36-42AF-91B5-BFA09F633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0" name="Rechte verbindingslijn 229">
                      <a:extLst>
                        <a:ext uri="{FF2B5EF4-FFF2-40B4-BE49-F238E27FC236}">
                          <a16:creationId xmlns:a16="http://schemas.microsoft.com/office/drawing/2014/main" id="{5CC7531F-8B83-4417-BC57-39953AF975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1" name="Rechte verbindingslijn 230">
                      <a:extLst>
                        <a:ext uri="{FF2B5EF4-FFF2-40B4-BE49-F238E27FC236}">
                          <a16:creationId xmlns:a16="http://schemas.microsoft.com/office/drawing/2014/main" id="{D30432ED-2D36-4A28-97A2-1EDB3875E45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CBC81E55-4FD1-4420-8221-07BC08D17C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6682EE0-C283-4701-989F-0E1E0E8F82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4" name="Pijl: punthaak 143">
                      <a:extLst>
                        <a:ext uri="{FF2B5EF4-FFF2-40B4-BE49-F238E27FC236}">
                          <a16:creationId xmlns:a16="http://schemas.microsoft.com/office/drawing/2014/main" id="{D8F8775A-C916-4ACC-B17C-F115D377EE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6A9C8F52-E936-4B73-826A-DC0F6246B5A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ABA8EA86-BA73-4300-A45B-CD49953E0F8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0AC51E6F-F10B-462F-80C2-D89222677F4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0" name="Groep 129">
                    <a:extLst>
                      <a:ext uri="{FF2B5EF4-FFF2-40B4-BE49-F238E27FC236}">
                        <a16:creationId xmlns:a16="http://schemas.microsoft.com/office/drawing/2014/main" id="{9706BB85-CBDE-4F33-9507-34D4B24F13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D9E1669F-B68F-433F-9A1E-4BFE5D5159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82509FD5-AD35-458E-8481-03E1D94B6A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D0C1BF35-18CE-44D0-8DF8-7663FFC13B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7E0D5B41-FF17-48CB-8572-5CDB878962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ECCF78AC-F59D-408E-872E-144D089D9C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1" name="Groep 130">
                    <a:extLst>
                      <a:ext uri="{FF2B5EF4-FFF2-40B4-BE49-F238E27FC236}">
                        <a16:creationId xmlns:a16="http://schemas.microsoft.com/office/drawing/2014/main" id="{FB55C0E7-2E4E-46D7-AABB-7D0A0EA1242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AC367ACA-9F69-48DF-A608-10FAE2FE73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3" name="Pijl: punthaak 132">
                      <a:extLst>
                        <a:ext uri="{FF2B5EF4-FFF2-40B4-BE49-F238E27FC236}">
                          <a16:creationId xmlns:a16="http://schemas.microsoft.com/office/drawing/2014/main" id="{06DF5007-9517-4EC4-861B-B72C714A030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8C4EE177-686F-4153-B738-B184127583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5927C799-4205-4ED8-8822-ADFD99B21C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D796C442-B83D-4D1D-9CD1-4958D29880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82A09963-F479-4BFC-8383-AD9094E3B91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C85CFF69-E7F1-48AA-9909-634031E8800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F3FAC92F-AD70-4559-BFBC-12C6B532450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A6D02069-3DB5-4DC3-A1D6-E47A5646ED1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E7AD9FDA-6B05-4710-A30D-275AC1A4608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5A0F8DF0-4D8F-4875-9234-6A8FB1BEACC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AB7593E7-BF43-4453-956A-50B7656FA34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BE22C55-3974-44A4-8FE9-700ABA53DDB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2023F745-DFFF-4F5A-95F7-BD71BFEE0C1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01977A4A-A837-4F64-BB13-9C22BD4BE62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526B38F1-21CC-44A9-B23A-09DAE467BEE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C22387AB-1B66-4DEA-8935-A3C24BF5C560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03776BA2-8ACE-4E56-B2EB-7178DAF9BEA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FB430CD6-28A8-49B4-981A-457B0556CD2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DF76162-C616-41DA-B8BD-136D2661013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4B9D643-DFB5-4CC0-BD68-A99162E2DC54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CC186BD-B26D-4BD0-88C6-017AE06EED6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9B0794DA-1B43-4F10-ACE9-042F8B060B8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41E89C0D-128C-4A72-9972-5387DBD95AC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3" name="Tijdelijke aanduiding voor tekst 7">
            <a:extLst>
              <a:ext uri="{FF2B5EF4-FFF2-40B4-BE49-F238E27FC236}">
                <a16:creationId xmlns:a16="http://schemas.microsoft.com/office/drawing/2014/main" id="{ADA3E079-5F84-4C55-959C-5D966EA98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3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DF04E192-3528-40F7-B4A0-A8BBE627E484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8459DFFE-C9BA-4608-89BA-1BD86E95064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0D0555C4-42D2-40C9-AD7D-2D21514A2D3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863E2E3B-C6E9-4A5B-901D-5502629805F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1E034-3729-4A0F-83BF-84587A691F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F625863-1347-48CC-BF52-ADC7FCB50C0A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819B1D3-D1DE-4F96-9EA3-E0FB56F1EE5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312742D-17B9-472C-AFA5-0F5A9677DA8C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CC9E469-30D3-4F22-836A-D1B5897A6E0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8B46592-0224-4EFA-B481-8E02747F42D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847D9408-C84F-4BEF-9BB7-B293767DC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E6919E16-C81D-49E2-B910-BBD1DF0A475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6DD9AC7B-5AC2-4D46-94CB-FEB230F5609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3413B01-A4D7-4ACB-AA30-CCCA39E01EF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1353EA6-61BE-4EB9-9358-536D692F3E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9D598A9D-ED66-43DF-BB99-197798B672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AACF56AF-7721-4959-B9ED-644702D73B2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CF6ECE0-FF8D-4361-B81A-042273E1245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FE205640-432C-4DAC-861E-AD589D7D75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3A2E57AC-488A-4AC4-A519-596E95F3F8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7F94BE45-2581-46ED-A0E7-20A774EFBA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A06FE5C5-334B-492E-A965-7DB70C6F35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C59535FC-C7BE-4E1E-AC35-CA491D7DD6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B17BA331-2179-4E12-A025-1BE1247D1D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9E734DE1-1387-4EE0-B07C-9BD826CFBB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2072AF77-998B-43C2-B4B0-0E543C90CD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60B41C68-D004-493F-AA77-4C794146CF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B3F9676D-BE2A-430E-8274-93957ED170C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3CF81BF1-E66B-4E44-820C-EB86D4B8E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B33B58D-C87D-43E5-8F4B-50557A549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3FB2399A-FAF4-4731-9890-53EBED64351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4C04D64-E052-4EB3-85E6-D9323A61E11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377725-50EA-4A88-89D4-4CD8C263C32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21015D8F-2792-4D7C-B3BA-DA1F0D831E3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198E062-B0E0-4E6F-A426-4F66E0913A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1A67AF2F-9FE7-471A-8B1E-55D3AE95AB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4B5363D0-67BB-4146-90E8-D48B0CA3B07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4F8EF28C-70D6-41E8-A6D0-42D3F6F33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9A9486D-9F42-4B58-87AF-85AD50845D9D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0DD9AD87-B715-44FA-8149-517C88E93B6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171E559D-E94D-42E9-B3F3-C5D3A2125163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B4CE338E-B1B4-4C18-85BA-273204E77E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A01D71D5-41AA-4E05-94CC-5BEF9407B1D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1A77DE9-899F-4BD5-9384-9D9D4A674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7B4FDFEC-5602-434C-84E8-7BD2EC65393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930959F9-C3D4-40E9-99CD-775E9EAFF1E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881C11C-87B8-486C-A24B-21EEADEEBE0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8C4B66EA-DADE-4025-8B95-AFD814D817E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316A01AB-B8F9-4487-A36D-275F62A551F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9163EB8-6350-493E-8B42-D944E2D70D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AD6C2F1B-F747-46A2-B6C1-6935E0D244D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E4101EB5-E09F-4337-9780-CD5312945EE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502D20BC-7F42-4EDF-B725-A897A766337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2190F52-7CAD-4028-8B39-3D42AEFB47B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EF2F19B7-BD0B-4286-AFD6-4C5B70120C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D4E14CA0-FC68-4B87-9462-2CBE9FAD3F4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0A73AFE9-7D05-49DA-BD8E-A2E8A95F511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8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B6F036B6-247A-43E7-9939-5A114019C10C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34D24B0C-49E6-48AD-A51E-1D5EBD6B855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25D04762-83CC-4196-BCF5-B21C2E4B62B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2B70924E-B965-4703-B516-FE0FBD342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13F5AD-49CB-486F-A1C9-A57EBC5714E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6855D00E-FCCA-4BEE-A475-6C817CEB578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44C0F94-D4AE-413D-8976-13F657E24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95BEED65-B464-4994-841A-5B8BE24ACF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F75BE4CF-AC32-4DFD-A63F-9B9F57FE030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54A2F02D-F5ED-4895-A111-AF9CF96FFA4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2EC27CED-E603-4437-8493-62F120A573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FF54AA7-9593-4F17-B1F2-BF80BEC823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607DB48A-ED87-4AA6-A5DD-8051BA0FB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A9ACB715-8FD5-4F59-BF13-AE46B90E21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96D2E06B-8362-45E4-873F-9A65D7364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524086F-403D-40E9-9861-ED2151FCE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0AFA5DF1-D9E9-4BCC-B9E9-9B8EA15D61A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B0F2F459-C0E0-4CD9-8C3A-C4ADDD5918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0A6CFB2D-DB70-4FF4-BE9F-8D5A02F43DA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9335538B-6D9C-4FDD-B6D4-67F055BF292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CD01D51F-E895-4EF0-9025-B1880C2D7F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74749A57-83BF-45F9-80CB-497B5D6FC6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BEAEA81E-5434-4B3E-8109-70372EF728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67434F66-970F-42D4-8D7D-95DAEEB831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A71E52A4-69D3-4EF7-896A-2930CA9604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A53DF4C0-09AB-436D-A0FA-8FC39DEB53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BFF1FAE5-E7B0-4730-A3A2-F31CB8DA8DD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A1CDF593-01B5-40C1-B559-3AEDF0AE98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F700A975-C3D3-4F4D-BBDE-2B6D23DE2ED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7E263675-23B4-4274-A176-ABFC25C472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21D04DD-833F-4922-A0AC-3DAEA32EB1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997BC46-5969-4D16-9285-CE00BA2404F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E72E4A5C-86F7-4141-9F6E-EB4AF2FDAF1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61F20837-1E81-4CA4-BEA2-BFC2AE399F0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4FC18925-5B81-44FE-B01E-AE19B30CF1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9A696A48-CEBF-4BCC-90B0-3673D8F6A1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732A7531-FC73-4CCB-9855-20F78538A6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0C3048DF-907B-4947-9234-B7C2C4D3AA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429C434A-795D-43CD-943A-1A217262B0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7AFE85ED-495D-42D1-BFC7-64B2B3F0A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95FA5BFB-C5A6-49FE-9DE8-B6D123DA41A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E810A13C-CB59-41E5-AAE6-A9694674AC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4CF68CD8-62E1-4CA6-9C67-6BE8C4F2D46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9AA909C5-54E7-46BC-A597-F784805B88F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80F37C7F-3B4D-4E57-A574-6E7EBD7F021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8E989B83-B27E-4278-B57B-5531F728A27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B4065AB6-947E-467D-B84A-F317BC0DB6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FC659A7-ECDD-40C3-95E9-16EAE0714B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92F7D99-9DE2-4036-8D93-131C29D50A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7FDBD7BA-2FDB-46A7-AFF5-58D2982DDF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5E14F89B-5245-4CE7-BCFF-8E8FF6C817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A51E7049-AD05-490F-9BE0-12DCBF4EA1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E7B300D6-EE07-4533-98D7-2A145676277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8A780ACA-080E-4573-B1E7-61681E9E07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24249853-FD18-4953-BFD0-B092FBF21C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4B64C334-CC58-43AC-97E5-7E25DB4F37D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069B0889-865D-4864-8994-6C8009AEA36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0951048B-4793-4E10-BE9F-9DE3C199C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3AE3E0F-0C74-4E43-901E-E5218380D4B5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56C275E2-28F4-4133-8184-62ED786C6A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11E3A32-A414-4469-884F-BBA13063FAB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D69144B-66BC-45FD-91A1-22CFF3D01023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FB1F033E-0159-4C17-8BD3-FA01764FF9D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8FF40F9-617E-4097-8BB8-A39EA29CD79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54C8EF9-102E-42EA-85AE-2FD5AA4D4954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E5B0A07B-1D97-4229-9A4F-01514D3808F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65CEC261-638B-48F1-9F60-71F271C2AE2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A1016F3-99B7-49D1-ABCA-BDAEEC3E5F3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B18DF79-A68F-4E4A-85DE-1F497F138CA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EA721B6A-269B-48D5-A1E7-536CFE48878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5A9736B8-91A7-4F72-BD0B-C4179ABB1A06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8A0D499-00F0-47D9-98EE-803560ED269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10D51FE-A1DB-46C9-8770-AF299EEBC0F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66D93BE9-0A56-4103-8E5F-AF1B0AE8DE3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4AD4E-FABA-40B0-9490-57879CEA567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18EF090A-0ACD-425A-9810-043B7126143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ED06119E-08DC-4AEA-A3CC-0B883C872AD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695246A3-445C-4587-B3FC-0A72F01F28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88B0BC04-ADA3-48BF-BE77-3A9188B29021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13B2FF00-F574-4F51-9C51-6080C8715A9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6C24B08F-07F8-4A48-8AAA-854FCB0B6F3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0DCB07A-AFCA-4D74-AB0F-B316111744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2E6F772D-6F4A-43D1-90BF-A840DE6F9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9AD63CD-3F6F-4D3F-8CA2-C97BDC9A2DB7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658E26A1-5AD1-40D3-8A31-AEE8C7884871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8FCF3394-C8EA-46D2-BA67-81ED41109A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112BC7BA-4D03-40E7-9FC4-841B3191C70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9DF5324-FA2A-4A56-8B13-2F2EEC60170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D2309B7A-7062-4D1B-B6DF-B9BF005D7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991FB35A-33BD-49FD-A2E6-EE13301E5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74D6FFFC-1E0E-4186-9594-CB942BC72BA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2FA21583-5E60-4E54-BA85-6D2D8C0953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20A5C48B-AC14-4D8C-A968-E70DD51987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B623F7D5-9B6E-4D00-9F39-81FCFBDE7F1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78156A89-DA23-4048-B460-01785D077E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D05B0C6-C79D-4EE2-AFC3-569DC27DE36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8B5AE762-B3EF-4052-975F-CB035B750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579E54B1-BFFA-479B-BA58-E2C32A470C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9B146490-5D9C-4048-B128-B4E57434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7608A728-DAC8-4AC5-A64E-69D483B29D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D7A64ED8-00F4-4B0A-A383-331950DE44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2192AEDF-C0B0-42B6-9FAA-F74742340A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13D51D84-8FB3-4784-93FF-104E389347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C1924C1-2059-4D49-83AE-139386D448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F0CBBE86-9309-481D-AB36-568534000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AEF92C0D-C0BD-434A-9E62-AFB3DB17AF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8A7132EF-54A4-4DB4-8275-87B66CB6B9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4331257-277F-436A-8FA0-7960B8D6303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A9F28674-72F2-42F6-A7AF-A980F4BEE35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2642AFD-D0E7-4BFE-82A8-977E3160C3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6BB42A91-F7C1-40DC-B128-CBEBB0E939E9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4715453-169B-4130-853C-3D0F5B5513C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BC50C439-7F59-42D4-9DC7-2E804763C34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2CC4F23F-2D47-439A-A2F9-1534BBF509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338D2004-75AF-4E68-9717-C240258BB7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6B5C84C4-E22B-47B1-A482-0CFD325EA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85AF0A6B-7931-435B-83CA-1E14091A34F7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B7B5BD5-AB68-4ADF-A98C-55173ED2C3B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75CA4401-0FA6-4418-B2E1-385C54CA1B8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A47110C4-D014-4C12-BCFE-18435E95B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33B08E07-EEF2-44DF-9273-56715A0249C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F5C894FE-2DFF-4552-B30C-24958BF2B9B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1A5C62E5-CD98-4217-A88A-E80AB6D21E4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0F5CF689-04B0-4742-9967-C4D133DB25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C3CF175F-F65B-4F2F-93F3-9F092502E5B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718596E7-05E8-47FB-B838-2ABB439E71B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2F5936A5-5BBD-45E5-B26E-36FE33A647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A54D46A1-3AB9-4F94-BE92-C9B487F9F4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FA199DD0-2A3F-43E3-AB8C-4A8E7A8392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D5233825-09B0-4FF8-A121-4189377059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1510789-DB58-457A-910D-8DB899E028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BB6A5BFC-D3E1-40C1-9E82-D27B09C171D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2B270B2-BA04-4A07-8D33-4D056CA6DC3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45CF9599-E4BB-4D44-8CCC-495D3849560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25F07709-6C26-487E-8DD4-7B66E00AC0F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6331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5F75687E-ED80-40D6-91C9-34EB41F209D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CCDFE396-7574-42D2-893B-792B1A75F81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1CEBFBB5-7C26-4769-AB1E-4004D8BEE77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66DE68CD-BDA5-494E-84A3-A7A66F607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86CD493A-5372-47F8-AEC9-2BB2A2F7FF9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019DB847-17D3-4F63-9A94-58617E45967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66D24EE4-557B-4E62-9D2D-BE91BA49F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6D4A2B4B-E17A-4610-899C-1A04C06A74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8DDD8F85-A91C-430B-A0E6-51B7E7AFE29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01E5B278-405D-442F-AAC1-378D8AA9FD2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F2D35F77-9540-4B81-9910-06F7C616002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75CA265-A5DD-4071-8FC6-9B756E3EB1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8BC3BF79-9F14-43E9-9272-A9CD5465FF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B02BE577-9B35-4138-9D66-E2E7A4F27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3D787238-9FD3-4FF5-99C0-4E283FAEA1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B81E525-7200-462E-AB0D-5DA782B2DE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24C57147-553F-4936-B12F-84C972E9EA1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4CA0701F-578C-426A-83BC-03A4083873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31F22EA9-4E13-461E-854B-AE8D5BD3F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22CF3A9E-7B03-4E75-A4D0-C341D6BF356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54621B9E-6677-4F7E-A82D-FEE23EFCFFC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E5BAEC76-2084-49C7-889E-ACF5CC6493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C4F21399-5936-452E-B3AF-79C50EDC5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AAAA5C05-9874-4A82-AD97-881A1D09D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37BB851D-83AA-4F31-9B48-618F7E065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1C962900-77CE-4239-9E39-18F57E4BE5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1FAB697B-2752-434F-91D7-51FD6AAEEAA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FA592780-7F3D-4F09-9E59-D8D8E73653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608C41A3-5F74-43FC-924C-14E4AB6D7CE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3C48DD4E-72E6-4B11-9F3E-2AF74FE4E6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F63F06C-2A56-4895-ABFF-CDB35BA1D5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A9278FF-BEB3-4D36-9399-2A58E4A051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583242C5-6240-4C57-8CB6-FEB79CD62CD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146A4E83-6FD6-43F2-93A3-1593C7A4B61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5DBCEB2F-1BFE-4C52-9164-A6191125F7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298974F8-3A4B-44F2-8F8B-055C4AC7E9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1709DCF9-532A-4413-8303-FC4BA44AAE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1DEDA6AA-AD21-4B78-A8BC-9BC641C7D3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D46641DE-B96B-4259-ACAF-A97B18AF5F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A0EDC359-3243-41A8-9A0A-16F166B96D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A50D85F3-0F03-4045-A685-096BDB2EDFA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C332CB79-9935-4231-9FDB-1BA8C9DD4D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A559D0A1-19B4-438E-81B9-2A3E39F2F65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E8B2943B-9AF8-48B5-9110-A494B1C3BBE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E427C480-5D0A-4293-AD81-5846ADBE37E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99B1F975-24B9-499B-BD1D-E3E978C5B25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090F191E-158F-4EF0-A6E1-25943D63DB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7B6B8C1-2F54-4AF4-B787-1D917D5DD0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A3B5177E-2B05-41D9-91A5-8A3287C33DF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388DF6A-7D0C-46B1-AA44-E3DE452B48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1EAF0928-6470-4E22-8ABC-0D3CAF28CA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DADA30FD-0211-4D0A-AC0D-2BF4DE9275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DAEA88B5-C4DC-464F-89D1-4CB0F11D8CF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789C37AA-A6F9-456F-AA6E-BB9F6D45A8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8A552C62-A5DA-43ED-AE80-D087375175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53602F29-E5E2-4B6A-B51B-F2EE7F71CF4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32D8671F-90CB-4213-8561-1C1693C115A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A8777C78-5D75-493C-B764-28B00A0BA8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61E54393-2D55-4809-A310-3BFA0FE96150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9C108D2-AF40-4F78-9A43-8C366E12932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1B427554-C0C2-407C-BE99-20C2B3399F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4E5AB2E5-4E30-463F-99BF-A7C6A6DF77F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4935BB9-E2C7-4751-80A0-463AEC7104F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17F27F5-1841-497D-AFCC-44CBDC462D3A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0BA24D7F-0ED3-403A-8A84-866C3D02071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D3647A7E-0ED7-4234-85BA-B63F81AA228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D4602DF-9771-4ED0-BA22-BFE0756E4EE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46BFBC4E-D6CF-4C44-A80E-BFB7E79A04B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3132728C-A01C-47A6-95A9-395F11FCFD8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A7A25F1D-B854-425D-8802-11EE35892D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A678D8B-8547-48A1-BD78-6A2E9FA1C2C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2F7DCD9-1FD2-496A-947F-AC34FA5B158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2861125-C8C2-4AD6-8081-174274C964F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E9E72C5F-F8A8-44CB-B7ED-ECA175CEB93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D9D04-F335-4D72-8168-2530BC48DC7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441A2659-7E3E-40ED-957C-B762409E511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8A324F9-951D-4E98-8FB9-6D6B85AF0F9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976ED3B3-424A-4E38-9660-541B3E5291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2EFE4882-2B96-46BD-B6C3-0C911FAA58D7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9580541B-6579-4E75-9FF1-9954927AC799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FEB17560-8FA3-4E2E-AEA5-117DC305705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D58DC80D-2FFD-4AC9-9DF1-6DBAEA29695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FA8D2B5F-10A8-4894-8841-FD347202A14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BBDE1280-883D-4286-9FE9-9986BBC73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5FD9D417-D608-4BC4-80BB-E37E3FA808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288F05C-6256-48FD-B9D2-F69F1634A74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765FCC7-223E-4569-81FB-E163335116D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E25F4AD3-78EA-413E-A7CB-BDF0EBF40EE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74F81AF6-C822-45EA-9BD3-CD5EB41E90F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62497BBF-688F-4510-9B03-1B22D6491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4432282-4DA2-4A5F-A2B9-BE68E719333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0A3B93D5-B598-496E-8F94-BDCCE32741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2C9669EE-B287-45B0-B3CF-9A10558033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F102BCD9-30E8-4737-9535-B8FE546F74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3663100D-281B-4E53-B11F-B8D731A8EEE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2923BF4D-FA5E-4B3C-82FC-A7CB5F9052D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1FAB34AB-1234-47A6-9313-ECB4D2DAA7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62153E64-CAC8-4380-804D-3F51ED333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C7C31ACF-D131-4F8E-A319-EA5047C26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F77C907F-0344-4DA7-9EB1-A655103CE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D9712989-5B8E-4B0A-8567-CF835454F6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AE3AD474-08CE-4BA9-82EB-59BC84B561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2A26A96-7BB5-48AB-8601-48D5901DF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C45917E-6F9F-41F2-B29A-8C2401A438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0C58A425-3039-41BE-8422-19AF39DA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523861B-D29B-49FE-8D86-A43C520246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6C4F1D9-C832-43A9-8E83-0229349090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3ADD9B05-413A-4D78-B826-F2A4D2266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5DE7E062-9DB7-433A-B845-9730C8608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BE43026-2E73-47AE-9B13-4D783874D45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317DDF58-937F-44CE-A0C8-3AA973102F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C07E958-8D76-4994-9869-757CE6B3138B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61CB6A8-6570-43CB-9BF8-9659D2F6EAD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C34A92D7-B09E-4468-A4DF-2FD1782475F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06490269-04C4-4CA1-A7A4-30069F412DA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FDF81FB-81E0-428D-9C5E-C834C80065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3221D32-8FA7-4BB5-947F-EF6E9741E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9047412-0792-4845-B433-41AC1E9511CC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EAC14F34-E6CE-4D43-BE34-2EF028695B9F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3BFE1FA-0EF5-4DFC-B036-210172CCE88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5737F06-00B9-4703-99E8-BB58C0D49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8F8821BC-9D29-4533-9880-7BE280CE59C8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700626F-9D53-48E1-91E9-CB2B16B3751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45F11C3E-7435-42FA-AA4A-4582DAA07B9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9B5C57C-67CF-4640-A8FB-724E9533808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8B50C38D-35DF-4322-9C9B-226BD257DC3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0E869CCF-FE9D-4DB5-939A-8F395E5336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A04CC8C-3E56-4EB8-87FC-79136484096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61ED6D9-370D-431D-9734-A0B5912DD8C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60CC0E3F-F27A-4166-A084-8099F71E30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B769DE0-AB4D-4B2F-A27C-D44AA565722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159D7B7C-48FF-422F-A148-0241546B08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E78841E5-2C73-4C39-ADED-D0581B30B2F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5AABE80-54D3-40C7-BB18-0D6031AF3C6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6989421-DBF9-43BC-ACE3-0AA0877B79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460B18C0-FEA2-4629-8CA4-88E8FF5E71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620342-6FDB-4BA1-8281-4118C1807E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0B738C-4E31-4420-A359-CEE72C713844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9F16A591-1EA9-4214-812D-EEB4B9D57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7D7F2F8D-37F2-41E3-8252-228BABC451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6" name="Tijdelijke aanduiding voor tekst 18">
            <a:extLst>
              <a:ext uri="{FF2B5EF4-FFF2-40B4-BE49-F238E27FC236}">
                <a16:creationId xmlns:a16="http://schemas.microsoft.com/office/drawing/2014/main" id="{CE7A2C16-BC42-452B-9D02-3D95D9FEF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7">
            <a:extLst>
              <a:ext uri="{FF2B5EF4-FFF2-40B4-BE49-F238E27FC236}">
                <a16:creationId xmlns:a16="http://schemas.microsoft.com/office/drawing/2014/main" id="{39558D69-DEE8-4DEE-90E6-7F1F54454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1D414C0E-8BD9-4DF2-8F47-388C666186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FF6A8E0E-ACB4-4C1E-A4D4-AD91F4649D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A4652884-1E30-4AC2-A654-1C238B8A6F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A9374000-1733-489F-B519-D602AABC8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941C210F-8CB9-4811-8A67-3A733E28A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9" name="Tijdelijke aanduiding voor tekst 82">
            <a:extLst>
              <a:ext uri="{FF2B5EF4-FFF2-40B4-BE49-F238E27FC236}">
                <a16:creationId xmlns:a16="http://schemas.microsoft.com/office/drawing/2014/main" id="{5F50743B-08D1-4C57-ABBE-4234B5FF55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98CA4062-B39C-4195-BED2-C87043CCF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4DCB739B-EA09-48B1-8D38-DDE158B1700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8907E473-F342-429F-8619-E73869D8E39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C0D20607-4E10-4926-AA24-EF7C2CB56FD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42D64F4E-650A-4F73-BE48-FC77A5E5AA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1944A69A-0F80-4315-8CE7-1A726DB1C65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FE12E941-7325-452E-B53F-ED3B59FAB5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4DB64CDF-F3D0-457C-A14D-683B660B29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6FC4F2C3-0685-41A3-8677-B7932A47A1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0019B061-EDEA-4B80-99F8-AC60CC337E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3AC633-123B-4157-B020-D114C9D663B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4C203FF3-F03D-4E65-A406-EBE441955F7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0382D1B9-12B7-4A63-9F15-6AFAFE7F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5251FDB8-9513-44F0-9112-EEBF3CB2B7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475A87D-6FA9-4A41-91E4-AE1930271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E6B217E0-38F9-4936-A3C7-BB1D05F78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B6FD0A3-9BD8-4E2E-B2FA-C11BD4E30C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43930042-2302-4F2F-BD72-A9781BE7807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C0CC58E9-7B3B-4B06-9BC8-E0F05D213E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02CFCEE4-FCE5-44A7-BBE5-1364CED08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EF7FF942-34B4-4E41-93A5-94F9F70C45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F1096665-81F1-476C-80DF-730A3DDF468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BF915172-61A4-4949-9CCD-51680EEDB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58B24CB1-5F08-4A71-9930-DA3C7B2F54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54F7F6FF-C085-4583-B1C2-E7797815E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11A01B97-E4A2-4DE1-ADAE-7C7B261CBB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733D696C-4AE2-43B7-A04A-A21C7C0AC2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C5F5EB43-752C-415F-93ED-9B076CE7649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DB5E0DBD-6F74-43AE-826C-B1E5F39BCF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50062D0B-6592-4845-AD07-3C1F50EBCE6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E1CEAEC2-AA95-4961-B042-3350177EE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C95AC26-7A00-4686-9642-AC295C61B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BC5E085D-9A68-4958-A9D2-DB8F8C6A274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0A2B1BC6-2C32-4F4A-B7E0-5EDCE69D0C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BEBE1473-F0F7-4F86-ACF7-2F0CF4F048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58D0A252-1685-49A9-86BA-82D5580A06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3F7B2EBE-3469-4C3F-82AB-82A8C39E17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17F38538-021B-439F-9767-BE42694687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BD54E584-7472-4E86-A066-837ECCF038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134A589-BF8C-4C37-8B87-BB932E0477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207A0909-5BDF-431A-ACAF-72E05212A7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A5AEAAF1-7A0E-476E-8696-095E496E87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F8DA2040-A872-4465-96AB-32A3E06325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E1580C25-51E2-42F5-A158-D01823FF72C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F4BA478-738B-4152-B265-4B923C39E9C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B02C667C-C52C-4410-B7DD-90046D40907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5B76131B-337C-4081-8016-3349DF133C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874E94E9-559D-44A8-A443-CFB3B1B369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8B49C60-5B77-42A0-9BE1-4C43117D74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3BB484-4D60-4FE5-8FBA-3114C367FD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08FF6A71-61FB-4FB3-B5CE-B137126A93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AC0D766D-4000-4127-A999-D82E967B3A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3378D37E-83E0-4EE2-81D5-707C55012B6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87D3EE93-B453-4649-A7F2-C4FD94F7449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322CEB4F-733A-4963-9998-7E0C274A4C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DEC99EA2-FCAC-4EC5-8302-036250C06A5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B5043696-9A6D-4663-8C31-92C13556A3C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CB9E7DD9-0F31-4EA4-B8EF-3C5CD907C34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9881152-530D-43BA-88CF-4FF59F27A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8162522C-F57C-45EB-97C3-C09D3E7EE7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BE95631F-9778-4D42-8779-7E6ED158337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AF021926-BE98-4986-BBDF-4EF0DAC1F67B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5DA0E1-45FF-44EA-82E5-090355D011C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A922183D-DDBB-4DB0-8B9D-51A9F742D4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8F13C8A2-483C-4E62-82AF-20D71EA6BB4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C16B5ABE-FF41-4498-8DF1-F270C4165F0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46B09514-07A7-4107-9F44-569524C2B98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4982219-44C3-4B1F-B153-A9BC5CA4526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60315169-3706-4F94-A20B-A5479AAC203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A49A97D1-817E-4EAF-A553-B7B799A5941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9EB098D5-B78D-472B-A50C-37F98183F62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77AEFAD7-AB81-4383-BAF0-E0AE3D5688B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0C9C5F12-46F3-4B5A-B62C-72E832CF20D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87576555-5D0D-4BF3-B9E3-DC7BFB50E14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4E9D7BD6-6686-456C-9C85-4A840D05388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67A16092-0314-4E5E-873C-985CB502591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5941A66-9431-400F-86A2-E3CBE3E966E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6F58363B-F3E4-4348-89D5-7D13447FB31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0" name="Tijdelijke aanduiding voor tekst 7">
            <a:extLst>
              <a:ext uri="{FF2B5EF4-FFF2-40B4-BE49-F238E27FC236}">
                <a16:creationId xmlns:a16="http://schemas.microsoft.com/office/drawing/2014/main" id="{BC06BB4D-EB53-4F04-93AE-9DB2FD223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BCCF8A9-7598-40A4-80B8-74BE240AFCA2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12034860-4791-4F69-B7F4-81434DFB6BC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55231D10-BC62-4DA6-BA51-7EA97362673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CC37CC0-A633-43A2-BD64-301320DA808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EA205D41-105A-4E04-9959-6AB6CDF7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4FD4FA51-D5D9-4747-ABBA-DB7A3478779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377DAC65-C992-4465-BA82-80C2BD13412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B037872D-304C-4A01-896A-5958FC0B871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BFD01783-C50B-4E45-8618-317FA40FC4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5741D0A-D8EA-4C46-9B09-8733177C7C9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8B5B28B-26E3-4A1D-A446-D2E53E827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9D91C21-9768-45B2-AC5B-ED878893EB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DF934A58-1ED2-4B8A-88A5-0875306B6B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F0306E31-0DEC-4111-9931-8709205F50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A8883BB6-9E85-47FA-8E56-056D403767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B165702-1BD6-4F86-B6C6-5E66DD4DB2BA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5609781C-7B99-45EF-8F89-00648D14C02D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E01F36E6-C19E-4248-B957-760A1F02635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C2FEDD-F77D-4BF9-8B79-801E4F9D6B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164583FA-989F-483F-B44D-4C594AE787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4FE1A792-B367-4A36-BC0C-92B060AF7B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8CADA7D5-F7EB-42A9-B711-1BCD0D0AE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FB832AE6-8BC9-4CE5-BB0D-8BB68E6639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84D26A59-699E-4E2C-A5E1-4289F34B29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EBE92CC-0548-420C-9F50-C2006CED7F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7F5A4A5-2FFF-4D23-898B-57F20B573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33EA43A-B487-48CE-A756-7636216B1B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2EFBA4F1-235F-4D18-8887-348DA746A5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82643A3-452E-46A8-BB76-20B4FAF591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D7981F8-6FD9-4A83-B3F2-CEED346CA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89C72A0D-A20F-434A-BC8F-8CF5A3120D3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8B638012-1775-41AC-900F-E2E59B9542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25A90476-EED1-4005-938B-8F62DAC4E13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B5279F9-2042-4B3C-8250-490516200A2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CF386DA-0BE5-435C-8ECD-76DB773BD2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1E7B1295-D8EB-4C99-8D59-FCEF3040FC6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3BCE5FE-9460-454A-9842-BA29CF94D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E83F101-456D-406A-AE69-CF0916CED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FE8B4B7-9BD3-4011-B3F1-841589088F41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96B34972-A4DF-49E1-98EA-CCBF1DBE51C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CA017B8-5570-4C58-9D92-7DADBF563DA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73901D1-F79F-4C1F-8F5D-3BAE10D0D0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00FFE62D-D564-4C04-B307-092DC200268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5986A2F-E483-4A71-A2C7-85E0DBCDC73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83EC606-F0C7-4997-80F8-735BF01D57F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06FCEE3-2419-4B74-8DF7-1BD493804ED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472B484F-0D1A-4221-90D8-49C485E0E21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CA923F78-8394-4273-9924-42E158499D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4B271F7C-4EF5-43C0-A81A-608452536E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F752F15D-FD0B-4281-A4F2-BB22FFB1D8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FEB0D8-6116-40A1-BA3E-B3233C77962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A2506CA-022F-41E4-B91F-E199B71D336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7987DC25-6BE4-44F7-8D1C-D487CFCCF13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E8F66B3-A4E2-4711-9E60-D0916E4278F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D737D0D-156F-4F01-9E0E-13377667149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14EB01F4-EF64-421A-AFB9-F1D3FABC03F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FCFE57F4-3D5E-4F56-A7FE-61549054EC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666874" y="1116707"/>
            <a:ext cx="648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1D4B2D6-ECA3-492C-BD57-457398487492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96663584-F505-498E-881D-B9546A24A72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552D8577-2E8D-4757-8548-67F896C46DB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E292A47-8FC3-4DDA-8108-062A452C9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0533CC2F-03BB-43A9-B42F-34E9C7B973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1594C926-B239-4ABD-97FE-CDCFA3D9929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8649CE8-79B1-474B-BB06-2A6754DAD3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A371BE06-E7ED-4D4C-8464-A53E94A7C4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9C6927C-7AF5-47F0-A80B-0D7F8311642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E5AA7EB3-1E28-4DCD-BBFC-8EEC23ECE21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E2ECA8B4-90E4-4723-829C-16DC9221B6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3CA97424-6704-491D-A8A5-87E56AC68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36AE0E1C-0428-4068-A1B0-537F5F69C0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1C9BAD71-9325-42CA-A360-7C2DFDEF58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FD274900-0C13-4FF6-8974-5170D23D02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226A64D-10D9-44BD-ADF0-2EFE4C7487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7D7CE880-B5B9-46E8-9FFE-BADE14C12A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FB8BB387-C9A0-425D-A392-2586859E40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D64BF02A-532F-426B-8539-A14A6496CA0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5AB8FA3-10FD-4D02-B192-F40398992C3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04B4CA94-70F2-43D9-AACB-117707371A1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1E9100FB-26A5-4D28-BD92-D5486D1D09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3CB28933-EA93-43CD-988E-FCE5B02BB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902859AE-7C33-4B47-BA7A-28A3F9697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2A451DF8-6EDB-402E-B41F-7626E421D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05F6C503-9B3C-486A-9969-0EB78655ED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EE964851-85CE-46BD-A0E1-EE83E3A83BD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22DB2ED0-7964-45C0-99A0-4747EB3C99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BACAE063-3419-4146-8495-600A31219DC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E2C0BBF-9899-4FAA-917A-9439BCC1F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72769C05-CFE5-4B5F-851D-F6779608C2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40C21C6-DCD8-4263-95D6-955B4780BE1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F91A235C-5BEF-46F1-9C83-1F9B295BF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2A043FE3-C4D3-4625-95E6-84FC46CC197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07E25235-00AD-40F2-B3F2-21D0847E8A8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A5E76C31-1B32-4576-8FDF-5DE1E5C0EE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B717694C-F178-4C30-9FEA-2DE5847D1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FABC164-F6F3-49AD-AF32-CC78DEE065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16409140-6A72-42AE-931A-39B2D8122D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F9248A06-855B-448D-92A1-B8A2EC6652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168D967-B635-4519-9169-EB5BD49765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9C2A13F-C22F-450A-B8EE-AF3AB707A9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064A193E-9B1E-4A04-BF3C-8CF258C2E85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40D1911-EB39-40E3-87DB-E2EEF04BEFF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5603EED-5C34-46CB-9180-A5F77E8E35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38DECC99-3263-4BDC-BB30-F9D70A5EE7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D44B5A2A-3ED8-48D4-9B6B-9CD62F2EFD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37F34D92-5FE9-476B-9DE9-0FB6854266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24B3A28B-83AC-4CEC-9DEA-35E9AFC191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7634F2D7-3064-47B7-89F2-5CCE7405AA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C64FB123-370B-4364-9595-2D90B33EA7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67D789C1-4C9A-43D6-AA2F-88BC0BE45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A74C51BA-1E04-4304-A08A-BD67D790EBE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E7E3F1D7-0346-4EB4-92CD-9EFD047C8D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E92EF587-3A01-4239-90B4-CD01D54160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967F4E6C-A74A-4FDF-ACF3-EE233D4E819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A24DB4A-17F9-427E-8804-919FFF463D0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C41BB9C0-ECDA-4C9B-9271-282A824DAA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34317F05-B937-41B2-AC7B-8D19A1123E6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F428A860-3A3C-4B94-B902-9D8E2C765AAF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21675D77-D929-4077-A74F-AF38C0C6364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F8650C8-DC83-4E80-BE92-97C9A8D51D8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0F6409D-884F-43AF-B62D-059C90E57CE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BAC3726F-219C-40F0-AAE0-5EE2784ACE5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8D34DED2-007A-46A2-BFF2-FBF7A79B8B4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FF89A274-DE91-4B74-B288-3061203C1DF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AFB1CA63-8259-4B02-B10F-91C519A6D00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43468935-0D2D-4F7C-8C4C-464EFB0B792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35D5CB55-AD36-4055-AAD3-CAE7CE92E1B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F3CFF063-AE7D-4C09-AC1D-B1D45CF655A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C640C0A4-D716-4408-91ED-CC88C424A19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731D6338-A67A-45BD-B510-5BF1C3B43A42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236B1D3-CFD6-4AB6-9B14-2BC2F890131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EB868990-1F68-4AF6-AD20-B192E3D0164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9CBA0315-77F5-43F4-BD81-9A21BD290DE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071A340-7583-4B7D-AD62-A4AB5F4AD65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3450671F-C956-48C8-AD28-F7337F60C64D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CE56A2A-F59C-4FEF-B411-980D00F81B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5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FED25675-E1EB-4746-A4DB-29A6047A9D3E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CD020780-6EDC-4242-8C5F-95E23FB5B96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B0341D0-1292-4DD0-8DAA-DBFC9385D6E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85F1D96-BCA1-4E49-AE54-9534F0E62C4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4C44EF3A-4585-40C0-AC0A-57C8ED9C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D71CADCF-7A73-4E6B-A6D8-9E29C879878D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807D0C-B35E-4A23-8945-BC27FC798A4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826BE70-98DD-42AB-979F-F2F1D3E8A80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1213658-B901-4F5A-8E57-90B59B3CE918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0DA85FD-BDC2-48B5-BE36-216FBE6A1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121E89B8-0CFF-42D0-91F8-00884B38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5C778B5-8137-4ED4-9466-7251D7BFB44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33A4C66F-C702-47BE-91C2-07ED5E02990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3BD89C5A-0DB9-4594-8930-EBA10001B0E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0E019EBC-FB35-413F-9CEF-9A5C3650E4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4B9E8C31-3ECB-4D4E-842E-5A06BE9D56C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6C814E04-E738-4E8D-892A-0B50FD8566D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DCBD8FB6-0B1B-4F01-A1F3-51F50E6F372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778BC313-A2B4-4EF6-B47C-85C034C945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41AC94AE-924B-4098-A104-039AA05C9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0448FD2-F7C0-4BD4-8934-0C0F9582A6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EEF39755-B9FB-4C8B-8D37-307C994E5E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E341C85-2E08-4045-B913-F9C2DED865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C901D272-694E-4B29-8F17-B8BA41F45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2499DA1A-EB1F-49F7-A672-E6A7211C94F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E001750E-7972-439E-9728-C45DA6E588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A9D3CEB3-17F3-438D-86AA-790B87C63F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DB1E3358-2F19-4901-A940-BAFAE79D29A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B7DA9EEC-8D0B-496B-BE6A-273351199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7486B8B3-A94A-4AD2-8AE8-EF20CD50E3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EED58E7-C3A8-4AA6-8253-54FF66C3830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610C8B7F-D6CA-42EA-936A-9B130EAF97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5FF7399-E861-49EC-8435-A14BFEE03DB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4B62195-231E-49CB-9691-A092C8D87F5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AEC06329-1FAE-49AF-B55E-F339B48FD8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4842FD87-561A-4B01-9A10-EDF6D73DE87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0E98E61C-B2C2-4188-9F6C-6BF7D528A47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C12803D-DE09-49CD-9CA5-AFA87A6A71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3F44D2C-5200-4C2C-B016-1A535160B1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B588CD9-192B-4DE1-A3F6-03A633539A9D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B2451A51-726E-490F-9422-04D38A524494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2C24BB39-ABCE-44E2-8164-C7062FD9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64C6D75D-860A-4A7C-97C9-45A46169193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D702700-6A9E-4D2A-A435-9B512C9F0DF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E50FA18-1847-480F-87C2-9F6F4AD3F2C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363A9A1-8BA4-4037-95A9-268A9ECAFD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1CE40D96-DC78-4676-8CA4-F4FE630B0877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28B3000C-BECC-4AA3-A16D-78E14279D1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B1C9EDE-882E-40FC-9279-E79BD2AD2D5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378A34-0B07-4A0F-8B1F-445AB133495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3AEABD-8B37-42AF-A7CC-3288D2BA2C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9ACED4D-D138-4758-B01A-136BEF8AD20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4883BBD9-EC5A-41FA-AF12-2EC093C2FD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2BA5578-2412-4FF4-B221-917B1805B35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D22E0BA-F1E1-4F7C-9264-BB191B30A30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103E543-171D-4A35-BE5B-81FB78AC191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8BD603D7-9637-4AED-A5B9-28F32BB4FA5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80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7BB1B36-F5CF-4193-A372-9BFA29D9906E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B31A6DC6-CAEE-420B-9B2B-3A96ACBE27E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79E314FD-7EAB-425B-900B-A005246F2781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F944FB4-C80C-4CD6-97F6-0CE961D77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32920088-A3C4-41BD-99CE-E6BC3D507A6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4DF929E4-9B7D-4D04-A15E-FC1732FE71B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404DB8E-C7EC-4BFC-A478-A83FB3FBA5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BA77128D-C772-43F2-94F2-8F8488D5B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43CDD6F-1A6F-4864-80E1-4163A183FAA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A9FD79B9-677B-40F7-B799-955903822C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F4C5BE49-F0CD-4B8A-B04F-5B2A6972D3B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E485419F-BDAA-4E71-AD4B-02843F814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EBBECA9A-5636-4F5E-B8FB-F9BB115FB0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3B2BE3F6-206E-4EB3-889C-25E842DD8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0AC2B796-F26B-46E2-9807-9B28DB77E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C26DC49-25B9-44E6-B9E8-EC7F1A5E80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ADD0710B-7D04-47F8-953C-CAFF6F693E3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EDB981DC-1648-4AFA-B3E0-155E91D998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FD48AB70-6A8B-48BA-8E58-B77AF614D5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A84E6CA-D91D-4424-88B9-8E662D12A00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A89BD115-1881-4722-BDDE-8BCF16B217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8B2B1625-14C5-4806-A4AA-E80DC0C6A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44DD8851-8E2F-4E23-A775-DDCB1C261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2BA9ECBE-D987-4587-9B84-3152400CF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D084BAD8-DC0D-4273-871A-94381CDBE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8BD4F0CD-7A8D-470F-820B-4380D3BA60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35B9104C-E452-45E5-B16C-A6702D0A817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3BC2C2B-A37B-40E7-A832-38E0F51022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DDFA2D79-7906-43CC-A754-E94AE9DA099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A330B9F2-A88A-429A-B911-E1B2C218E7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94631604-D683-4C93-A05D-DEBFBD5F3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8B4619A-6807-49F1-8787-1CADD41ED3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C474DB9D-1D4E-4C0F-A648-1C811C38BB9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F45BC6C6-5B01-4EB1-8A0C-EC4C62CFC8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E8FF9EA4-D5E7-4022-8AEA-4255F8A6D27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AFC806D-DBBA-47CD-A22A-77380CCB21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29026BC3-16A6-4675-8D7C-A5E2A1AD6D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2438121-28F1-48A7-84EA-D6FA3E52CE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0E6C6F2E-A8C5-4036-923E-89947B30C0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0432064-74FD-4850-8983-687578E5CF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45C3A4AC-1FB8-40F8-9019-65D7B6DD93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ABBFFA6-9067-4275-860D-22B9F02A47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1A674D7-7D2C-4590-9A9F-02B198F1AEB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45063B49-0CF4-47F5-960F-8272AA50315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8430111-4C82-4B05-90A6-25153DB4527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C27A3D56-EE0F-49D5-A59D-A62DA1C0050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0CA6F713-D915-41CE-9F47-A3582815F1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01931EFD-F00C-4053-8DB5-830FEE3B01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DD3E7021-B083-4E58-84B9-35BE8C9C7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84D37ADD-D152-49ED-ACD5-D813C9202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932B3917-FCA0-4FDB-9E2A-9A1079EBF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8F5E2D9-FC63-4D05-BB80-089D26397A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9938A482-F3B9-404E-B289-65644DAEC3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8A5FC4C2-124A-4FA6-B0CD-85EB8016ED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59ABB570-4C77-4395-94C8-2C02C83056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EF82FD91-69FD-401E-8BA8-F64CF137981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43371B98-7360-46F4-888B-BFF7DB80F9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05FE13EC-21B8-41D7-B2CB-FDA823DE9A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6DB87CC1-F321-4645-8AC3-A10AA70200C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793BC92D-7160-4049-96B3-67DC84A1D0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E7F02F80-2B70-4FAF-B2B7-E33956CB217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F051F0-5F2D-4B47-8274-51ADFD3F408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569070B4-5AAA-402E-967A-B2CB6E9E6F0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7C044097-A61D-4D4D-8AFB-C90CF73060B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A808306F-2896-4B83-9CAC-158CAE7BC79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BF1C1571-786C-4CB2-968B-F293D538D2E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92A368F3-0BFC-4A26-80D8-21A2A3234DF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D4C6BC7F-1497-4FED-B165-01D7203AEF7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2398A84-8861-4AD5-943A-B206D3FE344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780210C5-6428-4FEE-B98E-C55817E4624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5E4858C9-0FAA-40C9-BD35-0F36D73BE66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6B2CBDFF-02FF-4B99-B705-B2F5EF3743B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8440666-A799-46DF-914B-267C1B84605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0726917-26A8-4495-8AFC-F0D17117317D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5F4A51EC-7A41-45DE-84B0-AC8F7437A10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E8B78823-3633-4A5F-8A9C-28CF4483705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C292A13F-F09D-49B9-BB4D-12FBDB00560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294DB10F-9124-4D4D-BE26-78A11BE60F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C77E43A-0642-4A61-A04E-229F31A143D3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89C717A4-7A48-4829-A1DF-E000224CD14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26660B81-471D-440A-8F50-6EBAFF554DC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E93A704-BDD9-49F8-9051-6A60B50452B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73588A29-AAA4-4C4A-8E7E-4ADBCECAD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F82E0258-6AD3-468D-B8E2-EA6791E78B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6E708102-F9A9-4B13-BE3D-2F888AFB441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AABFA6D-0359-417C-8906-1F486CD464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24C9658-83F3-4521-811A-9B13B0DABB0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FAC7B458-9E07-4EA1-9473-6A7F8E86EFE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424F40D-AC3B-4E15-86C3-11F24F28A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16BC876F-D03B-4C93-8C11-C1D455187B3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6EADAA49-6564-416D-BA09-4C7A9CD6ED1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96C5E1D7-E6BA-4E32-ADA6-989AE174C3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51E9D46A-9A5E-4960-91EA-DFE2BAE46A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1F0C0A8-39F0-4F7F-8EFF-4A58FAE1F720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DA10BA63-EC56-42F1-8107-7567632DBDA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F11B26AE-58D1-42E6-85DE-C2D32EAA77E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2863B4-32CB-4B0A-8F33-03E2DC11D7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A1492FD4-A07F-447A-81FF-8E474D70D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C8F5286-C967-49E7-A087-13310FA940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1FE0D66A-A303-49EE-B860-98BCB15ED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EADFF111-DBB0-4035-B5DF-A971B4269E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5D3B3F21-C271-4638-8583-7BBB9487BC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A2D780-CC6A-4901-9BD7-BBF35F27741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0AB1EA-8D8A-4454-A8BB-589AC49C8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074E689-FB66-4DF3-B6AC-91543FEB61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3E2D590-46FD-4AD2-AED9-B65A22D334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C455ED1-282D-4A90-8C78-9EC350FBD3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6ACCBFE-157B-40E3-8ED6-0ED78EABE6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FBF7723-D7F4-4D99-B61A-D6E852D61B1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DF74BB5D-F39B-45DF-A194-C1481068AF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48C959A-7655-4DB7-BCCB-95AF6FAAD7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2853BD88-21BF-410E-A18B-6C547BC77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1FE93D36-CF41-4B5C-AF01-C4014CC833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9828F773-386E-4C37-A999-F6A2D092DD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92F9BFAE-0D84-4218-A61B-45FCA72920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5B1736F9-FA79-49EC-86AD-9EE61546E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CF8468E-3B81-4613-B435-394643594097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9D7F8C3-4C43-4E52-8F86-C1B317CD8EF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8AE5CB3B-E2D6-453C-AE19-0ACC59DA6FC2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034AFC7-2E62-42D3-BB4D-B52D77604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C32D301A-70DE-43ED-B62D-2EAFAFE7773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38837BD-A135-4EED-BDAA-047D0F537CF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50615706-0E0E-48FE-9CAF-56A20FB7D1B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1DBDD01-213B-4CE6-A92A-A0056134C6C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D51E86E4-4AB6-4524-A84F-3EFFCCCB372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76BCD7A6-7634-4AD7-B39E-0AA7E9832C8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9330287-1CE4-4744-B070-2CA9D539E34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A12D0161-2115-4DF2-8354-48AA193D0D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DD2E87D0-C0B6-4B26-84C8-A23F5D79AE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CB6DAF78-5FD3-4AFA-A822-144C06EF2D5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D6963C7-AAEC-4A48-AE48-32CFCE272ED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188F5F5-FD36-4AEB-A40B-327C9B9DBD6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948575E-FA3B-4425-A5E7-961FB77FD4D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3ED2BD1-BA32-4D15-A415-898EDF67ECE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D891D853-B95E-496A-AC11-CD7AF2FD508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077288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C5AB531E-4BBD-4DF9-92A4-EA1D800A2A0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599B1108-F511-482D-BE3B-7C9E166FE15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E41D299E-96F2-46EF-889B-81DB6C5C320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E6408324-4C54-4597-89AC-87108C7FD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5C2D19B2-D0FA-4F10-9502-1113C121927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A3B67B8-39F3-4C0D-A2F4-50DCF07C73A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7AE30EEC-AEAD-40D0-B192-3B01B55BE8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88D9AE2C-B8EB-4193-BB86-D0E1CF5FD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FB2F64B2-5D73-4FA7-AAA6-529A2AC6C20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6C899EE7-1663-4D2F-A977-130910A622F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2A0644D7-7842-4277-8A62-DE3A1C5FFA3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AB4DA9D4-312F-4BC5-AF0C-0F39EF072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95D365A3-83E8-41E0-BBF9-A38C4B15AE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EA09F7E5-5F05-45C5-BC0C-9140EDF7E0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56AC1E7D-26B5-4926-93F3-8B5714C68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07363229-C85A-4997-A2CA-248101953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9CDCD61E-09F7-4438-B331-6A8DD01E528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1F3DF43E-C312-4394-AFF0-149E19BDE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691DFAAA-C023-4F79-9E3B-72353BC9D0D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D2317644-E62D-4D48-A51C-5623AD32C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6335972E-A06E-4EC4-98FA-083DB82713A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67CD6D01-5DF8-4EC4-BD57-909C1A5A7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7BD4ACC6-6AE4-48CE-BCDF-2ACBF1416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EAC4D731-42E3-42F7-9454-830E86C51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07D98043-7DF6-4111-AE72-FAE0F688D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297FBD4-495E-4BA2-A379-4E7FB0599F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A8157BBE-3CDF-44F1-9BFC-12E4A9B78DB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B0ED114E-8C37-44EA-9A87-6F47465C7E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6529F1F7-2E30-428A-B20C-F55DED210B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7086007-B2E4-475B-8F66-06BB1DCFF3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68591A5-C1BE-4C43-BDE9-16D2CFE646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19E69FCE-BB2F-4741-8920-9AEC15181F8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30A42DEE-38AA-442F-A8F8-C580503D8E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78598038-85E0-4970-8145-BC6E5EC27E6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F3548E95-C977-4AAF-B677-79CB46A0F9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4ABBBEF4-FE4A-464F-8B67-3CAA1AEF85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66900B9D-FC78-4A06-981B-DF42B6458F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1782C10-3762-4480-8929-E2402CB49F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F9002955-AE1E-42E1-B47B-07B9D193997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9128E81-E379-4234-9848-B2E42059AF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0B6AC76B-4034-4F0F-9733-D3A95B40E6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11090C84-EE22-4888-BA4C-00958CD1CA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B15F889-1213-4051-BAA6-2D6A28FFDA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ADB5151-B960-44B8-AF38-B5C96312360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294B602D-BA8F-48A4-9C3F-5A75227B68B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471F96A6-C23E-4059-8637-8A1B4CBABA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FD533F21-F3D7-42CB-A245-78A4BFA981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D94586A-71F0-4C1E-B61A-9735EDB7B5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EDEBCFA4-6AE6-40FA-9AE5-4488B8CEE9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E498954E-DB1F-468C-8DD1-07203ED2D7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E3F4CD81-B8B8-437A-B451-A11BE0B45B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F5DD1635-1C2E-4449-ABA5-512C6F22AF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DB749E6A-EA69-4E8A-B945-3287E293AB7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D8A4AE3C-8E2F-435D-889B-67624F8C8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91E33A44-A629-42A1-8D8E-190C9A3DC2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36B1872-BD29-4E3E-9395-686C506755F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2E92369-7DC4-460F-9239-58EC5E530E5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D0377D2-79E5-4C01-A41A-A42BB258BD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D6390B8B-7C44-4A06-AA30-8FE1FDB671C1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0B8C87B8-940A-47E6-802B-C068E51D61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B1735161-4059-4ABC-9C1E-DC6F8C947D4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B1001F5-0870-40F6-A6C9-1D41E927E35B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467EA22-60EA-4704-B6AB-53E3310EA929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4EB0B4FD-5462-4C37-A957-37F7DFCB71C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7BB67A4-6215-4DF7-9897-0AF52B2D18C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5F85D826-DAC3-46C3-A4C8-2692543B431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DF00D2A-3387-41EC-96AD-617C90FD529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2389BB3F-8A58-4060-A10C-37319A59C30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C1EC2E2-4707-4A3A-A917-BB5DD7C4E1C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C1DDFC74-AE20-40E0-BF85-66210AC29E4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88DB368C-D2D9-4907-BB20-AFED669FAD3B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15FAF028-B1A5-4275-9876-E5627EB6449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366CEDCB-9A5D-4811-917A-63CDB33595C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5C606365-9CF4-41C5-9809-58FB0728BC9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E79F30D4-DF22-49BE-8C7F-13E24BD6AB0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3D87CC1-CFAE-4753-AAA1-E387074AE73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0F87912D-C780-40CF-8AE1-E100DA929B35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0FD9582-0699-40A3-9EB5-92A37ADA71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4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7B42A9A1-8C82-456F-BD51-46908B4F1096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77ABF98-8091-4CDD-A304-B5DAACF9659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DBA4B810-82C1-4944-89C2-6248EA4231E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38F9F83-B592-4878-958B-6096EAA5FA2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FCCD7548-B9DD-44D6-9C0D-4C00CEC48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C5E9A3-F606-41CA-9C23-604409C1FF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2C346A6-E1F1-4C5B-86E7-5BFC016E9D18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12005AB-C32F-47C7-933B-21CB7DC1D21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7D848C0-9FD8-4E1E-BCE1-A4F2F3B9BB1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CE7C0811-92F6-42AC-9F70-4615FC9E88E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60DCEE9-B8FD-498B-B0FF-63D1FB5AE4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2CB7735-C85B-4A5B-AF06-EE05525A7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94284851-84E6-4D5F-A542-E976E73C4D0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713394A-853A-4635-9619-AF12E605094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C016F005-AABB-4FE5-B672-34617B5D32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49AC093-2A2C-40C3-B683-8E8872A87AC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E95EC5EA-5BB3-4E6E-BC06-1BFB9FE710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5A541FB2-FEFE-480E-88EC-8D3A64EED3D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BE9CEFE3-9E59-4328-B52F-7544B2C2A6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F38F5928-1458-4FD3-B749-40C6B9E42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9374686F-5292-423E-9292-56EE2388B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2C01A09B-C23D-4377-A1C9-454793FAA1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936A25B-DEA3-4DA5-8276-B34D411C35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D4B53B68-76D9-4B93-8147-EB33EB674B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87743EF8-FD1A-415B-AA5F-1A5A13DC4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66546BBE-FC38-4EB4-B35A-FE746D5B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17B5B4C-CD72-4FF8-AF03-911A3D5039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B66FDE07-24DE-4EB9-82AD-972B40672B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B7982D2-BC3E-47EC-BE3D-06735899A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F9BE382F-3483-45F1-B72E-B3E425A7A9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359F81EB-66A6-475B-BD4A-8E9DFDB83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AC54925-DE14-4A96-ABF4-5547A03FE4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48D1A285-5559-44B4-87D3-6F17B0AFA58F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60329CAC-FE0A-4A37-BD8B-C4F12E33E42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C5817C3E-0E4C-4E13-931A-1132D43A9D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CFD6CFB1-6FF0-4907-9CB2-807064C9F2D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E8AE4DA2-1C49-4F06-BBC1-128CA953EC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53FE2138-3A72-45EB-8A57-46FA3EBE3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3731BB8-976F-4107-8B2E-90C10877910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5283D0A-3487-4D74-999F-0D1D07F5C12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1DEDA95-5D52-46F1-9F8D-69611DFA72E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49E99EBD-921B-43E0-8DCD-9267E41810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4F3FAC-4F1B-4543-A98B-FBCBDC10344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FBCBEC46-0D6B-4291-9DD6-7D83A6C294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89A99FC7-8CF3-40FD-B1E6-9B2C071B26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387BE51F-A2F7-4D48-A685-B036ED00879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6E5E11A9-9227-4634-BFF0-05B3290967B1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A5D3D6CA-E755-48E9-B4CC-6D2BA29135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3B6529C0-D409-40D3-B6D8-4C2BF3DF0D0B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EA2E298-39DB-4674-9750-7062E4052B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1F6858FD-7B76-4359-AFF0-0556AE5B74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B49DCA70-1E06-43F9-9D23-CA7D0B6204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1FB165A2-584A-4185-87CA-82544F83DA3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D7DB7727-0184-4367-A6FC-E96FCEF74D7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7CA369C-7DFB-4097-A90F-D4C890D4FF9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66AACC9-B015-4A04-ABA2-123979862E2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AFAFE6BD-4E84-4675-9600-526BE6379A1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111073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7" name="TEKSTINSTRUCTIES">
            <a:extLst>
              <a:ext uri="{FF2B5EF4-FFF2-40B4-BE49-F238E27FC236}">
                <a16:creationId xmlns:a16="http://schemas.microsoft.com/office/drawing/2014/main" id="{A889B5A2-04B6-4852-9C6B-7C42C0012F1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83D8DA72-1BB9-4AA3-BF16-FEE0DD7CB0D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4810A784-218E-41F8-BBE7-BD55485DECF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DE351AD7-5EB4-49C5-93D2-82B5A272C3C6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36642E4A-C19A-433F-A830-133BAB3250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2" name="Groep 291">
              <a:extLst>
                <a:ext uri="{FF2B5EF4-FFF2-40B4-BE49-F238E27FC236}">
                  <a16:creationId xmlns:a16="http://schemas.microsoft.com/office/drawing/2014/main" id="{2D71C95A-C883-4BF3-B9C8-C4E746DB242A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0336B216-4DC3-4894-8462-537C170489F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14" name="Rechte verbindingslijn 313">
                <a:extLst>
                  <a:ext uri="{FF2B5EF4-FFF2-40B4-BE49-F238E27FC236}">
                    <a16:creationId xmlns:a16="http://schemas.microsoft.com/office/drawing/2014/main" id="{49ADAB3B-B3BF-43C6-9486-DA9370D89B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Rechte verbindingslijn 314">
                <a:extLst>
                  <a:ext uri="{FF2B5EF4-FFF2-40B4-BE49-F238E27FC236}">
                    <a16:creationId xmlns:a16="http://schemas.microsoft.com/office/drawing/2014/main" id="{5C97C630-0E74-4207-A0F7-62E968CDED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82DD21B-6438-46FF-90B5-E94E2F0A281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7" name="Groep 316">
                <a:extLst>
                  <a:ext uri="{FF2B5EF4-FFF2-40B4-BE49-F238E27FC236}">
                    <a16:creationId xmlns:a16="http://schemas.microsoft.com/office/drawing/2014/main" id="{DA8018B6-E829-4D50-97FE-8666C730DA9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6" name="Groep 355">
                  <a:extLst>
                    <a:ext uri="{FF2B5EF4-FFF2-40B4-BE49-F238E27FC236}">
                      <a16:creationId xmlns:a16="http://schemas.microsoft.com/office/drawing/2014/main" id="{3A1AC130-D759-4656-9DE7-D1811A6045B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06A5861C-2629-420E-BB8D-5BCA55AFF9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9DFC5688-E342-47E9-A748-B4AF0E3D24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61">
                    <a:extLst>
                      <a:ext uri="{FF2B5EF4-FFF2-40B4-BE49-F238E27FC236}">
                        <a16:creationId xmlns:a16="http://schemas.microsoft.com/office/drawing/2014/main" id="{0A8BB25B-82BC-4A6D-80A8-C9A6A64583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62">
                    <a:extLst>
                      <a:ext uri="{FF2B5EF4-FFF2-40B4-BE49-F238E27FC236}">
                        <a16:creationId xmlns:a16="http://schemas.microsoft.com/office/drawing/2014/main" id="{C1C0F71A-13AC-4CD4-9F27-9A90CDB716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63">
                    <a:extLst>
                      <a:ext uri="{FF2B5EF4-FFF2-40B4-BE49-F238E27FC236}">
                        <a16:creationId xmlns:a16="http://schemas.microsoft.com/office/drawing/2014/main" id="{A737066B-AECD-4A03-ACC9-F5EB4EA7C8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7" name="Groep 356">
                  <a:extLst>
                    <a:ext uri="{FF2B5EF4-FFF2-40B4-BE49-F238E27FC236}">
                      <a16:creationId xmlns:a16="http://schemas.microsoft.com/office/drawing/2014/main" id="{AD895B2D-6E96-4A75-B969-EAC6963103B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8" name="Rechthoek 357">
                    <a:extLst>
                      <a:ext uri="{FF2B5EF4-FFF2-40B4-BE49-F238E27FC236}">
                        <a16:creationId xmlns:a16="http://schemas.microsoft.com/office/drawing/2014/main" id="{5E38793A-9EA5-42E0-AA53-6EBFCA7219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9" name="Pijl: punthaak 358">
                    <a:extLst>
                      <a:ext uri="{FF2B5EF4-FFF2-40B4-BE49-F238E27FC236}">
                        <a16:creationId xmlns:a16="http://schemas.microsoft.com/office/drawing/2014/main" id="{D30B7ADA-CB44-478D-8955-57C4D1B89D7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8" name="Groep 317">
                <a:extLst>
                  <a:ext uri="{FF2B5EF4-FFF2-40B4-BE49-F238E27FC236}">
                    <a16:creationId xmlns:a16="http://schemas.microsoft.com/office/drawing/2014/main" id="{DD29D442-C00D-45D4-BBCE-8841225DE91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F1B81A89-F47F-49AE-A64F-A041925A402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1816663C-A0F9-47B9-A22D-1502EB0CD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2" name="Rechte verbindingslijn 351">
                    <a:extLst>
                      <a:ext uri="{FF2B5EF4-FFF2-40B4-BE49-F238E27FC236}">
                        <a16:creationId xmlns:a16="http://schemas.microsoft.com/office/drawing/2014/main" id="{7FFB34A9-549C-4246-B7B2-E809DF4445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FE7953CE-F9B5-40BF-8784-91306F7159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18B00ECA-40B7-4071-A13B-21B89B2F69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2688437-6CDF-422E-B4C1-6842D76A66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8" name="Groep 347">
                  <a:extLst>
                    <a:ext uri="{FF2B5EF4-FFF2-40B4-BE49-F238E27FC236}">
                      <a16:creationId xmlns:a16="http://schemas.microsoft.com/office/drawing/2014/main" id="{22AA15CB-2EBF-445F-A859-EA2BC553417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9" name="Rechthoek 348">
                    <a:extLst>
                      <a:ext uri="{FF2B5EF4-FFF2-40B4-BE49-F238E27FC236}">
                        <a16:creationId xmlns:a16="http://schemas.microsoft.com/office/drawing/2014/main" id="{498ADDFC-057D-4B35-822C-9AD6EB2AD5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Pijl: punthaak 349">
                    <a:extLst>
                      <a:ext uri="{FF2B5EF4-FFF2-40B4-BE49-F238E27FC236}">
                        <a16:creationId xmlns:a16="http://schemas.microsoft.com/office/drawing/2014/main" id="{C540E020-365A-46C6-B5A0-D9FB4C305A9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5B39CEB-9982-42FB-9B31-4B33589FA2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0" name="Rechte verbindingslijn 319">
                <a:extLst>
                  <a:ext uri="{FF2B5EF4-FFF2-40B4-BE49-F238E27FC236}">
                    <a16:creationId xmlns:a16="http://schemas.microsoft.com/office/drawing/2014/main" id="{0AA28737-E4A3-4C3B-9A22-8C3E04817D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931B798F-E72D-4F63-91BE-2E22BA8226F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36" name="Rechthoek 335">
                  <a:extLst>
                    <a:ext uri="{FF2B5EF4-FFF2-40B4-BE49-F238E27FC236}">
                      <a16:creationId xmlns:a16="http://schemas.microsoft.com/office/drawing/2014/main" id="{C4FA7C29-0F8E-4AFE-96C7-E544324F076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4CD073E3-C090-469F-93E1-B3A776D1D9A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8" name="Groep 337">
                    <a:extLst>
                      <a:ext uri="{FF2B5EF4-FFF2-40B4-BE49-F238E27FC236}">
                        <a16:creationId xmlns:a16="http://schemas.microsoft.com/office/drawing/2014/main" id="{C6325812-6535-4199-9181-7FB449E2B4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2" name="Rechte verbindingslijn 341">
                      <a:extLst>
                        <a:ext uri="{FF2B5EF4-FFF2-40B4-BE49-F238E27FC236}">
                          <a16:creationId xmlns:a16="http://schemas.microsoft.com/office/drawing/2014/main" id="{46224D74-6999-42D8-8E54-D17DD17F26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3" name="Rechte verbindingslijn 342">
                      <a:extLst>
                        <a:ext uri="{FF2B5EF4-FFF2-40B4-BE49-F238E27FC236}">
                          <a16:creationId xmlns:a16="http://schemas.microsoft.com/office/drawing/2014/main" id="{DA02DB06-D91C-4FA8-BEF1-1FCD74DD2C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4" name="Rechte verbindingslijn 343">
                      <a:extLst>
                        <a:ext uri="{FF2B5EF4-FFF2-40B4-BE49-F238E27FC236}">
                          <a16:creationId xmlns:a16="http://schemas.microsoft.com/office/drawing/2014/main" id="{A819BB13-E80B-46A9-A91F-E716D627E6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5" name="Rechte verbindingslijn 344">
                      <a:extLst>
                        <a:ext uri="{FF2B5EF4-FFF2-40B4-BE49-F238E27FC236}">
                          <a16:creationId xmlns:a16="http://schemas.microsoft.com/office/drawing/2014/main" id="{3E6CCF4B-7606-46F1-AA7A-2BD2DB1C4D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6" name="Rechte verbindingslijn 345">
                      <a:extLst>
                        <a:ext uri="{FF2B5EF4-FFF2-40B4-BE49-F238E27FC236}">
                          <a16:creationId xmlns:a16="http://schemas.microsoft.com/office/drawing/2014/main" id="{45AB23ED-060C-4990-AFAB-8E280E40FF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9" name="Groep 338">
                    <a:extLst>
                      <a:ext uri="{FF2B5EF4-FFF2-40B4-BE49-F238E27FC236}">
                        <a16:creationId xmlns:a16="http://schemas.microsoft.com/office/drawing/2014/main" id="{F4B9E2C0-0924-4532-8F54-4B7EA3B1FE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12EC0FCF-DB50-45E1-84AA-45338CF6E6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1" name="Pijl: punthaak 340">
                      <a:extLst>
                        <a:ext uri="{FF2B5EF4-FFF2-40B4-BE49-F238E27FC236}">
                          <a16:creationId xmlns:a16="http://schemas.microsoft.com/office/drawing/2014/main" id="{02CDE5CB-2241-46EF-963D-BD279C7F121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2" name="Groep 321">
                <a:extLst>
                  <a:ext uri="{FF2B5EF4-FFF2-40B4-BE49-F238E27FC236}">
                    <a16:creationId xmlns:a16="http://schemas.microsoft.com/office/drawing/2014/main" id="{13BD8FF1-8FC5-472B-B348-43AD2C191B1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9E33C09D-CB25-4330-93D4-96F350D162F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5433586B-F0BA-499C-9721-1396F8B3C7D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7" name="Groep 326">
                    <a:extLst>
                      <a:ext uri="{FF2B5EF4-FFF2-40B4-BE49-F238E27FC236}">
                        <a16:creationId xmlns:a16="http://schemas.microsoft.com/office/drawing/2014/main" id="{997CAF04-4701-4A05-B70C-26CB8F61EB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1" name="Rechte verbindingslijn 330">
                      <a:extLst>
                        <a:ext uri="{FF2B5EF4-FFF2-40B4-BE49-F238E27FC236}">
                          <a16:creationId xmlns:a16="http://schemas.microsoft.com/office/drawing/2014/main" id="{4BDDAA9A-1DD4-47EE-8726-891DAAE984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2" name="Rechte verbindingslijn 331">
                      <a:extLst>
                        <a:ext uri="{FF2B5EF4-FFF2-40B4-BE49-F238E27FC236}">
                          <a16:creationId xmlns:a16="http://schemas.microsoft.com/office/drawing/2014/main" id="{BA69EF2A-A3EE-46B0-B444-C17A5B60C5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3" name="Rechte verbindingslijn 332">
                      <a:extLst>
                        <a:ext uri="{FF2B5EF4-FFF2-40B4-BE49-F238E27FC236}">
                          <a16:creationId xmlns:a16="http://schemas.microsoft.com/office/drawing/2014/main" id="{9BB739D5-5859-47DA-8114-59F6D508BC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4" name="Rechte verbindingslijn 333">
                      <a:extLst>
                        <a:ext uri="{FF2B5EF4-FFF2-40B4-BE49-F238E27FC236}">
                          <a16:creationId xmlns:a16="http://schemas.microsoft.com/office/drawing/2014/main" id="{CB52B60B-972E-4EDD-9B8C-D8F705E30B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D24CEDC2-9508-4CCA-B201-430E6AFBD3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8" name="Groep 327">
                    <a:extLst>
                      <a:ext uri="{FF2B5EF4-FFF2-40B4-BE49-F238E27FC236}">
                        <a16:creationId xmlns:a16="http://schemas.microsoft.com/office/drawing/2014/main" id="{D064B925-C808-426F-A05A-D3ECFAE0791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9" name="Rechthoek 328">
                      <a:extLst>
                        <a:ext uri="{FF2B5EF4-FFF2-40B4-BE49-F238E27FC236}">
                          <a16:creationId xmlns:a16="http://schemas.microsoft.com/office/drawing/2014/main" id="{24C96911-2347-4DF8-9B5A-BA6F03A2A0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0" name="Pijl: punthaak 329">
                      <a:extLst>
                        <a:ext uri="{FF2B5EF4-FFF2-40B4-BE49-F238E27FC236}">
                          <a16:creationId xmlns:a16="http://schemas.microsoft.com/office/drawing/2014/main" id="{73EFE6E1-C587-416B-8DA3-AE5915FD3E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C5A82AB4-6473-4EDC-BC5C-AF6C297C48C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24" name="Rechthoek 323">
                <a:extLst>
                  <a:ext uri="{FF2B5EF4-FFF2-40B4-BE49-F238E27FC236}">
                    <a16:creationId xmlns:a16="http://schemas.microsoft.com/office/drawing/2014/main" id="{8DDECC0A-0A01-4BD2-B433-096D6873EB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93" name="Rechte verbindingslijn 292">
              <a:extLst>
                <a:ext uri="{FF2B5EF4-FFF2-40B4-BE49-F238E27FC236}">
                  <a16:creationId xmlns:a16="http://schemas.microsoft.com/office/drawing/2014/main" id="{0B9366A8-1D50-42E7-8C0D-98FAC3EDF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DC3AD9D4-5133-4313-8031-3B65DC5FA132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7FF9E2FC-7F51-41FB-A1FC-EA68B855A3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9A60AD7A-4044-48D3-9972-4C6DD3C593D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0CBADD08-619F-42D3-8096-F5F54516816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B3611053-FD69-4EBC-925B-79857D7E87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13E3F31B-AB51-4FC0-A479-18C801852CF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0" name="Ovaal 299">
              <a:extLst>
                <a:ext uri="{FF2B5EF4-FFF2-40B4-BE49-F238E27FC236}">
                  <a16:creationId xmlns:a16="http://schemas.microsoft.com/office/drawing/2014/main" id="{B29D94EA-28E3-441B-BB3A-BE404B3917E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34C059DA-85B7-4C52-9EFF-89BC4F3930F0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11D92334-80EE-4055-8CF5-774835FBDF8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7C9F2921-8F98-44E3-BC86-A8EC52D2AD3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04" name="Ovaal 303">
              <a:extLst>
                <a:ext uri="{FF2B5EF4-FFF2-40B4-BE49-F238E27FC236}">
                  <a16:creationId xmlns:a16="http://schemas.microsoft.com/office/drawing/2014/main" id="{8B40568E-CFC6-4F3F-90BA-F780C0E7AC4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733905B1-EA2A-42AE-BDD1-86A41129BDC0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2C7BB031-218C-489E-8F14-A7A5E5D1819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4D21E907-0D8F-4B7C-9B03-B99C2D271341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7510B558-52FB-4EF8-BC48-67C23C7DE459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3DB73222-8ABA-4869-B3F0-4326646ECAC6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E06EFC09-76E8-4086-8E73-ED0CF3A67C7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0265FB2A-AAB5-45BD-8606-7D7B752F617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12" name="Rechthoek 311">
              <a:extLst>
                <a:ext uri="{FF2B5EF4-FFF2-40B4-BE49-F238E27FC236}">
                  <a16:creationId xmlns:a16="http://schemas.microsoft.com/office/drawing/2014/main" id="{C80B84D0-91BA-422F-B1FF-42B121393B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D4A17863-4022-472C-97C5-48A8B9827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287" name="INSTRUCTIES">
            <a:extLst>
              <a:ext uri="{FF2B5EF4-FFF2-40B4-BE49-F238E27FC236}">
                <a16:creationId xmlns:a16="http://schemas.microsoft.com/office/drawing/2014/main" id="{D5B354D2-6EB9-466B-9F11-91435F5319AF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B1E1BEF4-3676-4EC1-BB63-6707582043B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0207E7C9-94E0-423F-9344-80399C2D97D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7DBB0E0-2D2A-4217-9F64-79A59B92B7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5BAFC214-92CB-4E71-A526-932B5832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C7B568C1-04BF-46C7-B4D4-05F0C3E26F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EDBA0BF-8321-42E4-8AFC-59D8DB3A142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74DC1400-C68C-42F8-979F-D98A20668C7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3C7B652A-C4E9-41A8-A43C-D5EA05780E3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EF5D96B4-9A92-4E83-BA4D-6561CEFFD1C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>
              <a:extLst>
                <a:ext uri="{FF2B5EF4-FFF2-40B4-BE49-F238E27FC236}">
                  <a16:creationId xmlns:a16="http://schemas.microsoft.com/office/drawing/2014/main" id="{A815D2AE-A3CA-4461-9E58-A8FB072EB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8" name="Groep 297">
              <a:extLst>
                <a:ext uri="{FF2B5EF4-FFF2-40B4-BE49-F238E27FC236}">
                  <a16:creationId xmlns:a16="http://schemas.microsoft.com/office/drawing/2014/main" id="{7B044052-FC72-430F-9D48-9ADBFEF403F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1" name="Rechthoek 340">
                <a:extLst>
                  <a:ext uri="{FF2B5EF4-FFF2-40B4-BE49-F238E27FC236}">
                    <a16:creationId xmlns:a16="http://schemas.microsoft.com/office/drawing/2014/main" id="{1A945BC0-F50F-4681-BDB9-5A36C6A18C9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C7A1EA4-4197-46AD-AB8A-2A254C1394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3" name="Gelijkbenige driehoek 342">
                <a:extLst>
                  <a:ext uri="{FF2B5EF4-FFF2-40B4-BE49-F238E27FC236}">
                    <a16:creationId xmlns:a16="http://schemas.microsoft.com/office/drawing/2014/main" id="{91857568-7866-4F27-9A0D-7A0658FF90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451187E-49A0-4B89-86C8-75D1D444A91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C945090E-250A-40B1-AC7C-EDE64B8041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0343EEBA-4C18-44BF-AFB6-ACAA6B79D0D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5" name="Groep 334">
                    <a:extLst>
                      <a:ext uri="{FF2B5EF4-FFF2-40B4-BE49-F238E27FC236}">
                        <a16:creationId xmlns:a16="http://schemas.microsoft.com/office/drawing/2014/main" id="{E90F9060-8A5C-47CE-A2B5-5CD474C601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8" name="Rechthoek 337">
                      <a:extLst>
                        <a:ext uri="{FF2B5EF4-FFF2-40B4-BE49-F238E27FC236}">
                          <a16:creationId xmlns:a16="http://schemas.microsoft.com/office/drawing/2014/main" id="{29CDAA7D-660C-496F-978E-647E92D093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102E9A03-441D-42AF-9049-A08C79650D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Ovaal 339">
                      <a:extLst>
                        <a:ext uri="{FF2B5EF4-FFF2-40B4-BE49-F238E27FC236}">
                          <a16:creationId xmlns:a16="http://schemas.microsoft.com/office/drawing/2014/main" id="{52096B09-3D09-4016-A36B-AA882F8DCC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6" name="Afbeelding 335">
                    <a:extLst>
                      <a:ext uri="{FF2B5EF4-FFF2-40B4-BE49-F238E27FC236}">
                        <a16:creationId xmlns:a16="http://schemas.microsoft.com/office/drawing/2014/main" id="{8933ED9A-5DBD-42EA-B6D0-4F82440A87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7A96617F-0677-45A2-A8E7-75F287B1DC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007E9C66-8D23-42AF-9FA6-45247ACF6DE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3A445FC5-267E-4C6A-9E31-03F776120D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BCCFBD1E-8E78-4D74-9FD2-5DFE77331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C3CF0B34-5290-48E9-B278-55F55C4F4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1" name="Rechthoek 330">
                    <a:extLst>
                      <a:ext uri="{FF2B5EF4-FFF2-40B4-BE49-F238E27FC236}">
                        <a16:creationId xmlns:a16="http://schemas.microsoft.com/office/drawing/2014/main" id="{44496151-49DB-4D5D-9E71-A7F82AF97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1A8148E0-ED07-42E5-84E2-7076E7CD5A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E56E86-AB14-4278-8EA8-CF1FB2B79AE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04A25533-36A9-4563-AE37-E90C79B73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9AADF2BC-1E8F-440A-9730-EDAA84B8BC4D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F482F187-60DE-4ADA-93C1-DC6171BDDC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665148C7-7B8D-4FBD-BA12-C9BA1C4CCC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39990FA-9F5B-4916-BD70-D16D4FD22A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hthoek: afgeronde hoeken 321">
                <a:extLst>
                  <a:ext uri="{FF2B5EF4-FFF2-40B4-BE49-F238E27FC236}">
                    <a16:creationId xmlns:a16="http://schemas.microsoft.com/office/drawing/2014/main" id="{2CFD37B3-539E-4E11-8AB8-2F1597CCDC0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3" name="Rechte verbindingslijn 322">
                <a:extLst>
                  <a:ext uri="{FF2B5EF4-FFF2-40B4-BE49-F238E27FC236}">
                    <a16:creationId xmlns:a16="http://schemas.microsoft.com/office/drawing/2014/main" id="{7FD84D43-288A-44EF-914C-DBD478DFD5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A69C5849-A08D-4B60-AEAA-8DD5CDC36E27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96416152-FEA1-4BBA-8926-77A5B2FA31F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791FEB0-27F3-420D-B708-B3E431112FDC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88021937-7B41-4B58-BA4C-356B12E869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7A2489B8-68A8-4CF3-B52C-24BC222B40A7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889AEDE8-E13D-47C7-81C8-EAF492E56F1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8EA807BD-8E44-4140-AEA0-8909D5ADB9B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B16005A-990A-49CA-AB19-860AE15538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58E9E3FF-EE83-438A-95C3-05508F8E27F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9" name="Picture 3">
                <a:extLst>
                  <a:ext uri="{FF2B5EF4-FFF2-40B4-BE49-F238E27FC236}">
                    <a16:creationId xmlns:a16="http://schemas.microsoft.com/office/drawing/2014/main" id="{E0836DEF-A19F-48A1-A9EA-5CF137984E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DE00586F-9FC3-48B8-8BE4-0FC98912B05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16EBCF75-291C-47CC-B4F7-E0DA1A2821D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2F80A01-9992-488F-A767-5A4B7E3C015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C35890EE-0F9F-4D59-805F-02339C81EBA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E5F2FD5C-D50A-4B9A-B8F9-9E1C72F743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C29ECD66-CB39-46C3-B37B-505C46136F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F547972-DE61-4D44-8740-271B3051FE8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E4E8B8D-57AE-4F27-82A3-BDB1D20C901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AB0C6486-48DE-4404-9FC7-E9D9F388BE2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3" y="1856956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82" name="TEKSTINSTRUCTIES">
            <a:extLst>
              <a:ext uri="{FF2B5EF4-FFF2-40B4-BE49-F238E27FC236}">
                <a16:creationId xmlns:a16="http://schemas.microsoft.com/office/drawing/2014/main" id="{23DBAE8E-9AD5-4412-8767-982CC15BC5E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83" name="Rechthoek: afgeronde hoeken 382">
              <a:extLst>
                <a:ext uri="{FF2B5EF4-FFF2-40B4-BE49-F238E27FC236}">
                  <a16:creationId xmlns:a16="http://schemas.microsoft.com/office/drawing/2014/main" id="{07BA91DD-D4DF-427D-BECC-122EFD9346C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84" name="Rechthoek: afgeronde hoeken 383">
              <a:extLst>
                <a:ext uri="{FF2B5EF4-FFF2-40B4-BE49-F238E27FC236}">
                  <a16:creationId xmlns:a16="http://schemas.microsoft.com/office/drawing/2014/main" id="{536B5671-D43D-4FDD-8D39-8DB437ACD1EB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85" name="Rechthoek: afgeronde hoeken 384">
              <a:extLst>
                <a:ext uri="{FF2B5EF4-FFF2-40B4-BE49-F238E27FC236}">
                  <a16:creationId xmlns:a16="http://schemas.microsoft.com/office/drawing/2014/main" id="{8F92D75B-2247-4B26-99D4-FDABC861049F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86" name="Rechte verbindingslijn 385">
              <a:extLst>
                <a:ext uri="{FF2B5EF4-FFF2-40B4-BE49-F238E27FC236}">
                  <a16:creationId xmlns:a16="http://schemas.microsoft.com/office/drawing/2014/main" id="{23652203-C5FB-468C-B45E-9150E4BD39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87" name="Groep 386">
              <a:extLst>
                <a:ext uri="{FF2B5EF4-FFF2-40B4-BE49-F238E27FC236}">
                  <a16:creationId xmlns:a16="http://schemas.microsoft.com/office/drawing/2014/main" id="{070B7459-F91C-4187-8151-E98CB5C7484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08" name="Rechthoek 407">
                <a:extLst>
                  <a:ext uri="{FF2B5EF4-FFF2-40B4-BE49-F238E27FC236}">
                    <a16:creationId xmlns:a16="http://schemas.microsoft.com/office/drawing/2014/main" id="{80E634B8-FBDA-4C8F-A942-1F75FD4870A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09" name="Rechte verbindingslijn 408">
                <a:extLst>
                  <a:ext uri="{FF2B5EF4-FFF2-40B4-BE49-F238E27FC236}">
                    <a16:creationId xmlns:a16="http://schemas.microsoft.com/office/drawing/2014/main" id="{3FACC991-D785-4DFE-8705-B924561AD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Rechte verbindingslijn 409">
                <a:extLst>
                  <a:ext uri="{FF2B5EF4-FFF2-40B4-BE49-F238E27FC236}">
                    <a16:creationId xmlns:a16="http://schemas.microsoft.com/office/drawing/2014/main" id="{56B21DB7-DA8B-4F05-BE0E-0E54B1E4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hthoek 410">
                <a:extLst>
                  <a:ext uri="{FF2B5EF4-FFF2-40B4-BE49-F238E27FC236}">
                    <a16:creationId xmlns:a16="http://schemas.microsoft.com/office/drawing/2014/main" id="{7FB3F69B-7340-4D1F-B40F-3AD2953D5F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2" name="Groep 411">
                <a:extLst>
                  <a:ext uri="{FF2B5EF4-FFF2-40B4-BE49-F238E27FC236}">
                    <a16:creationId xmlns:a16="http://schemas.microsoft.com/office/drawing/2014/main" id="{5602C982-F0EC-41FA-9F21-145F481AC60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51" name="Groep 450">
                  <a:extLst>
                    <a:ext uri="{FF2B5EF4-FFF2-40B4-BE49-F238E27FC236}">
                      <a16:creationId xmlns:a16="http://schemas.microsoft.com/office/drawing/2014/main" id="{585326B4-18F8-4290-9E1C-3B7F1B53DC2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55" name="Rechte verbindingslijn 454">
                    <a:extLst>
                      <a:ext uri="{FF2B5EF4-FFF2-40B4-BE49-F238E27FC236}">
                        <a16:creationId xmlns:a16="http://schemas.microsoft.com/office/drawing/2014/main" id="{E927DD19-C08D-4CE0-AA84-0A337A6001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6" name="Rechte verbindingslijn 455">
                    <a:extLst>
                      <a:ext uri="{FF2B5EF4-FFF2-40B4-BE49-F238E27FC236}">
                        <a16:creationId xmlns:a16="http://schemas.microsoft.com/office/drawing/2014/main" id="{2722988A-218E-4956-BAE3-A675FD3F52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7" name="Rechte verbindingslijn 456">
                    <a:extLst>
                      <a:ext uri="{FF2B5EF4-FFF2-40B4-BE49-F238E27FC236}">
                        <a16:creationId xmlns:a16="http://schemas.microsoft.com/office/drawing/2014/main" id="{F2A743F2-E174-4D62-9E1C-6C9108EB44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8" name="Rechte verbindingslijn 457">
                    <a:extLst>
                      <a:ext uri="{FF2B5EF4-FFF2-40B4-BE49-F238E27FC236}">
                        <a16:creationId xmlns:a16="http://schemas.microsoft.com/office/drawing/2014/main" id="{9D47ADEE-363C-41FD-A36F-6714580FC6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9" name="Rechte verbindingslijn 458">
                    <a:extLst>
                      <a:ext uri="{FF2B5EF4-FFF2-40B4-BE49-F238E27FC236}">
                        <a16:creationId xmlns:a16="http://schemas.microsoft.com/office/drawing/2014/main" id="{B29C2616-F431-4580-801C-F5F140ABF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52" name="Groep 451">
                  <a:extLst>
                    <a:ext uri="{FF2B5EF4-FFF2-40B4-BE49-F238E27FC236}">
                      <a16:creationId xmlns:a16="http://schemas.microsoft.com/office/drawing/2014/main" id="{1DDAFF30-CABC-4A78-AC92-77947C848CA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4B17F205-1910-4845-856C-53179F55F2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4" name="Pijl: punthaak 453">
                    <a:extLst>
                      <a:ext uri="{FF2B5EF4-FFF2-40B4-BE49-F238E27FC236}">
                        <a16:creationId xmlns:a16="http://schemas.microsoft.com/office/drawing/2014/main" id="{46F490C6-5666-46DC-8E7C-87471531EC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13" name="Groep 412">
                <a:extLst>
                  <a:ext uri="{FF2B5EF4-FFF2-40B4-BE49-F238E27FC236}">
                    <a16:creationId xmlns:a16="http://schemas.microsoft.com/office/drawing/2014/main" id="{0B236BBC-5A89-4F9E-8229-0F7B4FB1049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42" name="Groep 441">
                  <a:extLst>
                    <a:ext uri="{FF2B5EF4-FFF2-40B4-BE49-F238E27FC236}">
                      <a16:creationId xmlns:a16="http://schemas.microsoft.com/office/drawing/2014/main" id="{BD99EC4D-50FA-4FF8-83F0-DFA4885C73E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46" name="Rechte verbindingslijn 445">
                    <a:extLst>
                      <a:ext uri="{FF2B5EF4-FFF2-40B4-BE49-F238E27FC236}">
                        <a16:creationId xmlns:a16="http://schemas.microsoft.com/office/drawing/2014/main" id="{1708E444-8D13-4517-8438-7F134A090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7" name="Rechte verbindingslijn 446">
                    <a:extLst>
                      <a:ext uri="{FF2B5EF4-FFF2-40B4-BE49-F238E27FC236}">
                        <a16:creationId xmlns:a16="http://schemas.microsoft.com/office/drawing/2014/main" id="{CF568D2B-95F1-4EDA-A8EA-DF6FBB47A2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8" name="Rechte verbindingslijn 447">
                    <a:extLst>
                      <a:ext uri="{FF2B5EF4-FFF2-40B4-BE49-F238E27FC236}">
                        <a16:creationId xmlns:a16="http://schemas.microsoft.com/office/drawing/2014/main" id="{EE2592B7-FA39-421E-B9BE-6033AF0994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9" name="Rechte verbindingslijn 448">
                    <a:extLst>
                      <a:ext uri="{FF2B5EF4-FFF2-40B4-BE49-F238E27FC236}">
                        <a16:creationId xmlns:a16="http://schemas.microsoft.com/office/drawing/2014/main" id="{55E06DAF-C2BA-41A7-A09F-603CD29CA4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0" name="Rechte verbindingslijn 449">
                    <a:extLst>
                      <a:ext uri="{FF2B5EF4-FFF2-40B4-BE49-F238E27FC236}">
                        <a16:creationId xmlns:a16="http://schemas.microsoft.com/office/drawing/2014/main" id="{CF7FEB8A-09D1-44A3-8A4B-0E409A1E2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43" name="Groep 442">
                  <a:extLst>
                    <a:ext uri="{FF2B5EF4-FFF2-40B4-BE49-F238E27FC236}">
                      <a16:creationId xmlns:a16="http://schemas.microsoft.com/office/drawing/2014/main" id="{85748BED-C08A-42FA-BB20-C93D7F764CE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44" name="Rechthoek 443">
                    <a:extLst>
                      <a:ext uri="{FF2B5EF4-FFF2-40B4-BE49-F238E27FC236}">
                        <a16:creationId xmlns:a16="http://schemas.microsoft.com/office/drawing/2014/main" id="{734F47DB-E6C7-43BF-8641-4E105148F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5" name="Pijl: punthaak 444">
                    <a:extLst>
                      <a:ext uri="{FF2B5EF4-FFF2-40B4-BE49-F238E27FC236}">
                        <a16:creationId xmlns:a16="http://schemas.microsoft.com/office/drawing/2014/main" id="{B493581A-477D-4F9C-ADF8-44C405B91B4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14" name="Rechte verbindingslijn 413">
                <a:extLst>
                  <a:ext uri="{FF2B5EF4-FFF2-40B4-BE49-F238E27FC236}">
                    <a16:creationId xmlns:a16="http://schemas.microsoft.com/office/drawing/2014/main" id="{74D01761-C53D-445C-AD85-1CEFE337B9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5" name="Rechte verbindingslijn 414">
                <a:extLst>
                  <a:ext uri="{FF2B5EF4-FFF2-40B4-BE49-F238E27FC236}">
                    <a16:creationId xmlns:a16="http://schemas.microsoft.com/office/drawing/2014/main" id="{3D843821-DE10-492A-8E20-7BBDB221EF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16" name="Groep 415">
                <a:extLst>
                  <a:ext uri="{FF2B5EF4-FFF2-40B4-BE49-F238E27FC236}">
                    <a16:creationId xmlns:a16="http://schemas.microsoft.com/office/drawing/2014/main" id="{27F20673-001A-4AD5-964C-EAF32931D44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31" name="Rechthoek 430">
                  <a:extLst>
                    <a:ext uri="{FF2B5EF4-FFF2-40B4-BE49-F238E27FC236}">
                      <a16:creationId xmlns:a16="http://schemas.microsoft.com/office/drawing/2014/main" id="{46ECA39B-F401-40E0-A082-76FE198F7C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32" name="Groep 431">
                  <a:extLst>
                    <a:ext uri="{FF2B5EF4-FFF2-40B4-BE49-F238E27FC236}">
                      <a16:creationId xmlns:a16="http://schemas.microsoft.com/office/drawing/2014/main" id="{0F5C2AD9-9342-4992-8C78-0D65A9B511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33" name="Groep 432">
                    <a:extLst>
                      <a:ext uri="{FF2B5EF4-FFF2-40B4-BE49-F238E27FC236}">
                        <a16:creationId xmlns:a16="http://schemas.microsoft.com/office/drawing/2014/main" id="{5E8D8282-C9AB-4839-9406-10522064CEF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37" name="Rechte verbindingslijn 436">
                      <a:extLst>
                        <a:ext uri="{FF2B5EF4-FFF2-40B4-BE49-F238E27FC236}">
                          <a16:creationId xmlns:a16="http://schemas.microsoft.com/office/drawing/2014/main" id="{DD5B8F5E-552E-44A6-8D58-46A83A6E0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8" name="Rechte verbindingslijn 437">
                      <a:extLst>
                        <a:ext uri="{FF2B5EF4-FFF2-40B4-BE49-F238E27FC236}">
                          <a16:creationId xmlns:a16="http://schemas.microsoft.com/office/drawing/2014/main" id="{7E6803A8-CEF6-472F-AEF7-C2A6E564755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9" name="Rechte verbindingslijn 438">
                      <a:extLst>
                        <a:ext uri="{FF2B5EF4-FFF2-40B4-BE49-F238E27FC236}">
                          <a16:creationId xmlns:a16="http://schemas.microsoft.com/office/drawing/2014/main" id="{E5AFA0E0-0382-49B2-87BA-5EDF2E002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0" name="Rechte verbindingslijn 439">
                      <a:extLst>
                        <a:ext uri="{FF2B5EF4-FFF2-40B4-BE49-F238E27FC236}">
                          <a16:creationId xmlns:a16="http://schemas.microsoft.com/office/drawing/2014/main" id="{05E93AF1-2928-4DA6-B439-F2E86D85FF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1" name="Rechte verbindingslijn 440">
                      <a:extLst>
                        <a:ext uri="{FF2B5EF4-FFF2-40B4-BE49-F238E27FC236}">
                          <a16:creationId xmlns:a16="http://schemas.microsoft.com/office/drawing/2014/main" id="{2E441C7C-F6F8-4167-9BE7-F9D8E5DEA67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34" name="Groep 433">
                    <a:extLst>
                      <a:ext uri="{FF2B5EF4-FFF2-40B4-BE49-F238E27FC236}">
                        <a16:creationId xmlns:a16="http://schemas.microsoft.com/office/drawing/2014/main" id="{636F2F2C-940D-4B04-82E1-3D11FD3294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35" name="Rechthoek 434">
                      <a:extLst>
                        <a:ext uri="{FF2B5EF4-FFF2-40B4-BE49-F238E27FC236}">
                          <a16:creationId xmlns:a16="http://schemas.microsoft.com/office/drawing/2014/main" id="{79109B8A-B8EC-482E-BDC2-2B3CB1FFF7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6" name="Pijl: punthaak 435">
                      <a:extLst>
                        <a:ext uri="{FF2B5EF4-FFF2-40B4-BE49-F238E27FC236}">
                          <a16:creationId xmlns:a16="http://schemas.microsoft.com/office/drawing/2014/main" id="{2E6BE2F3-1326-4113-ADA5-A2CB78AD82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17" name="Groep 416">
                <a:extLst>
                  <a:ext uri="{FF2B5EF4-FFF2-40B4-BE49-F238E27FC236}">
                    <a16:creationId xmlns:a16="http://schemas.microsoft.com/office/drawing/2014/main" id="{DDDBD7F6-619E-4F57-B19A-91FEAE49A85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20" name="Rechthoek 419">
                  <a:extLst>
                    <a:ext uri="{FF2B5EF4-FFF2-40B4-BE49-F238E27FC236}">
                      <a16:creationId xmlns:a16="http://schemas.microsoft.com/office/drawing/2014/main" id="{4C5E2D0C-AAB0-4CD0-AA4E-DEFE9F99C73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1" name="Groep 420">
                  <a:extLst>
                    <a:ext uri="{FF2B5EF4-FFF2-40B4-BE49-F238E27FC236}">
                      <a16:creationId xmlns:a16="http://schemas.microsoft.com/office/drawing/2014/main" id="{A685BB31-9941-412B-B94C-6CCA8421F6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22" name="Groep 421">
                    <a:extLst>
                      <a:ext uri="{FF2B5EF4-FFF2-40B4-BE49-F238E27FC236}">
                        <a16:creationId xmlns:a16="http://schemas.microsoft.com/office/drawing/2014/main" id="{2239F481-5A0B-492B-8D72-56E7D0DCA7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26" name="Rechte verbindingslijn 425">
                      <a:extLst>
                        <a:ext uri="{FF2B5EF4-FFF2-40B4-BE49-F238E27FC236}">
                          <a16:creationId xmlns:a16="http://schemas.microsoft.com/office/drawing/2014/main" id="{3BB0F2EB-3F89-4CBE-8D37-B31A5D51AC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7" name="Rechte verbindingslijn 426">
                      <a:extLst>
                        <a:ext uri="{FF2B5EF4-FFF2-40B4-BE49-F238E27FC236}">
                          <a16:creationId xmlns:a16="http://schemas.microsoft.com/office/drawing/2014/main" id="{5DDC4F71-E91C-4677-B40E-C300B47A3D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8" name="Rechte verbindingslijn 427">
                      <a:extLst>
                        <a:ext uri="{FF2B5EF4-FFF2-40B4-BE49-F238E27FC236}">
                          <a16:creationId xmlns:a16="http://schemas.microsoft.com/office/drawing/2014/main" id="{51028D1A-D77A-49CB-979F-5A1E805A6F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9" name="Rechte verbindingslijn 428">
                      <a:extLst>
                        <a:ext uri="{FF2B5EF4-FFF2-40B4-BE49-F238E27FC236}">
                          <a16:creationId xmlns:a16="http://schemas.microsoft.com/office/drawing/2014/main" id="{D65FDB12-586D-405B-ABB4-90B2643CF2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0" name="Rechte verbindingslijn 429">
                      <a:extLst>
                        <a:ext uri="{FF2B5EF4-FFF2-40B4-BE49-F238E27FC236}">
                          <a16:creationId xmlns:a16="http://schemas.microsoft.com/office/drawing/2014/main" id="{E8D38CAF-595C-4B58-8184-BC7604D13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3" name="Groep 422">
                    <a:extLst>
                      <a:ext uri="{FF2B5EF4-FFF2-40B4-BE49-F238E27FC236}">
                        <a16:creationId xmlns:a16="http://schemas.microsoft.com/office/drawing/2014/main" id="{C6ECDD1B-7DB3-4747-AC55-F3A14712082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24" name="Rechthoek 423">
                      <a:extLst>
                        <a:ext uri="{FF2B5EF4-FFF2-40B4-BE49-F238E27FC236}">
                          <a16:creationId xmlns:a16="http://schemas.microsoft.com/office/drawing/2014/main" id="{18BFA126-C561-42C8-A04D-0761F24FC4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Pijl: punthaak 424">
                      <a:extLst>
                        <a:ext uri="{FF2B5EF4-FFF2-40B4-BE49-F238E27FC236}">
                          <a16:creationId xmlns:a16="http://schemas.microsoft.com/office/drawing/2014/main" id="{52325291-D5E3-400C-9C8E-41BFC075EFA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8" name="Rechthoek 417">
                <a:extLst>
                  <a:ext uri="{FF2B5EF4-FFF2-40B4-BE49-F238E27FC236}">
                    <a16:creationId xmlns:a16="http://schemas.microsoft.com/office/drawing/2014/main" id="{D8D9876C-A96D-487F-A89C-45F7341AF79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19" name="Rechthoek 418">
                <a:extLst>
                  <a:ext uri="{FF2B5EF4-FFF2-40B4-BE49-F238E27FC236}">
                    <a16:creationId xmlns:a16="http://schemas.microsoft.com/office/drawing/2014/main" id="{FCCBFB32-F4BC-4446-AD53-751271AB359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88" name="Rechte verbindingslijn 387">
              <a:extLst>
                <a:ext uri="{FF2B5EF4-FFF2-40B4-BE49-F238E27FC236}">
                  <a16:creationId xmlns:a16="http://schemas.microsoft.com/office/drawing/2014/main" id="{55A920A7-570D-4A3C-A2B7-52D0367BF3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7F912D03-FFEE-416E-97CD-5704B0A1922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19364CF9-360C-4C2B-B38D-261E082E32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91" name="Ovaal 390">
              <a:extLst>
                <a:ext uri="{FF2B5EF4-FFF2-40B4-BE49-F238E27FC236}">
                  <a16:creationId xmlns:a16="http://schemas.microsoft.com/office/drawing/2014/main" id="{51D97C73-B053-47F8-9E5E-F7E88D58F6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92" name="Ovaal 391">
              <a:extLst>
                <a:ext uri="{FF2B5EF4-FFF2-40B4-BE49-F238E27FC236}">
                  <a16:creationId xmlns:a16="http://schemas.microsoft.com/office/drawing/2014/main" id="{EE273680-123B-45BA-98DC-3C3ED56C321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93" name="Ovaal 392">
              <a:extLst>
                <a:ext uri="{FF2B5EF4-FFF2-40B4-BE49-F238E27FC236}">
                  <a16:creationId xmlns:a16="http://schemas.microsoft.com/office/drawing/2014/main" id="{ADB9DA9A-1E62-4DC8-B5FC-9E32C6CB1B2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4" name="Ovaal 393">
              <a:extLst>
                <a:ext uri="{FF2B5EF4-FFF2-40B4-BE49-F238E27FC236}">
                  <a16:creationId xmlns:a16="http://schemas.microsoft.com/office/drawing/2014/main" id="{F3A828E6-59DF-434C-973B-3B9C5ED2A8B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5" name="Ovaal 394">
              <a:extLst>
                <a:ext uri="{FF2B5EF4-FFF2-40B4-BE49-F238E27FC236}">
                  <a16:creationId xmlns:a16="http://schemas.microsoft.com/office/drawing/2014/main" id="{84EECE09-57A3-4F32-BD5B-06BDFA83D71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96" name="Ovaal 395">
              <a:extLst>
                <a:ext uri="{FF2B5EF4-FFF2-40B4-BE49-F238E27FC236}">
                  <a16:creationId xmlns:a16="http://schemas.microsoft.com/office/drawing/2014/main" id="{2266CEA7-A32E-43F7-94D6-47C12AFB017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97" name="Ovaal 396">
              <a:extLst>
                <a:ext uri="{FF2B5EF4-FFF2-40B4-BE49-F238E27FC236}">
                  <a16:creationId xmlns:a16="http://schemas.microsoft.com/office/drawing/2014/main" id="{A3E75FED-37AA-4F25-B028-EA3B9B4354A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98" name="Ovaal 397">
              <a:extLst>
                <a:ext uri="{FF2B5EF4-FFF2-40B4-BE49-F238E27FC236}">
                  <a16:creationId xmlns:a16="http://schemas.microsoft.com/office/drawing/2014/main" id="{7203A0C8-D863-49AF-99F1-145326508C67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99" name="Ovaal 398">
              <a:extLst>
                <a:ext uri="{FF2B5EF4-FFF2-40B4-BE49-F238E27FC236}">
                  <a16:creationId xmlns:a16="http://schemas.microsoft.com/office/drawing/2014/main" id="{7F40D392-5C39-434A-95F4-B28E85FC64A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00" name="Rechthoek 399">
              <a:extLst>
                <a:ext uri="{FF2B5EF4-FFF2-40B4-BE49-F238E27FC236}">
                  <a16:creationId xmlns:a16="http://schemas.microsoft.com/office/drawing/2014/main" id="{037DAF98-B41D-40BF-9563-F308FFDD9C58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01" name="Rechthoek 400">
              <a:extLst>
                <a:ext uri="{FF2B5EF4-FFF2-40B4-BE49-F238E27FC236}">
                  <a16:creationId xmlns:a16="http://schemas.microsoft.com/office/drawing/2014/main" id="{3AA87AD1-B27E-47A6-9A72-23D751F39BAE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02" name="Rechthoek 401">
              <a:extLst>
                <a:ext uri="{FF2B5EF4-FFF2-40B4-BE49-F238E27FC236}">
                  <a16:creationId xmlns:a16="http://schemas.microsoft.com/office/drawing/2014/main" id="{F84685C3-AA52-47D8-AB6D-EBEEAF931F2A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3" name="Rechthoek 402">
              <a:extLst>
                <a:ext uri="{FF2B5EF4-FFF2-40B4-BE49-F238E27FC236}">
                  <a16:creationId xmlns:a16="http://schemas.microsoft.com/office/drawing/2014/main" id="{E72A938E-7A4D-4001-B2FE-EB28F685C56F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04" name="Rechthoek 403">
              <a:extLst>
                <a:ext uri="{FF2B5EF4-FFF2-40B4-BE49-F238E27FC236}">
                  <a16:creationId xmlns:a16="http://schemas.microsoft.com/office/drawing/2014/main" id="{6FD230DB-74C2-457D-8AD8-F0BC96487687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0A11492A-F5B2-474F-AAB1-73394BACFD2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06" name="Rechthoek 405">
              <a:extLst>
                <a:ext uri="{FF2B5EF4-FFF2-40B4-BE49-F238E27FC236}">
                  <a16:creationId xmlns:a16="http://schemas.microsoft.com/office/drawing/2014/main" id="{91FDBC9F-8B96-47E2-ADE7-DF0C11DDB63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E25DD027-3107-41EF-833D-79172897E3B4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7" name="Tijdelijke aanduiding voor tekst 7">
            <a:extLst>
              <a:ext uri="{FF2B5EF4-FFF2-40B4-BE49-F238E27FC236}">
                <a16:creationId xmlns:a16="http://schemas.microsoft.com/office/drawing/2014/main" id="{7FEDAD1D-77E5-40F3-B91C-5DAFCA0201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4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DAD3A2C6-2471-4742-9F88-8155730279D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BE4871B-E67F-4B76-9B28-14B7DA5F950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0D40772E-F5C1-4991-8B95-D71C757473E4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7249A02E-51B7-401C-9608-0EEE5166882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9ACE2CEC-A736-4A71-9614-707C2FB0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7F518FD-7F72-4DC9-8F3E-4C1B9FCB66E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ED71210-9AEA-4CFC-9D79-843B369797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6720A97-C479-4F72-8DA0-868C1A1EA0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1F619FE6-5BC4-40C9-A204-4A5CAB7DA0E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83E6003-EF8D-42CF-85BB-BE983C201BA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EFD00300-CF92-4BBA-B8BE-BEC9DF9D4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8E2988A-B67D-416E-8FC5-27CE461671E4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C6546B19-31CB-4833-83AE-3FE1434A0B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021886F6-4FDC-4ED9-91CC-58F21DB1CC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BA16F168-972C-4AA7-9978-5162D6679A2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2077502-86DE-4340-87EC-24D9AF81472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60A67C0-F7DE-426B-9FD5-D516407BDD0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FF02F2C3-13AF-4A32-BD52-CFDBF7717F5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5A22EAC4-DAE4-4C4A-9FB4-763D7A7FB3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AF237C36-DD8B-4022-9858-2D9AFF055C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ABA2D252-3FFE-4EC9-982E-23D0C45423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E11BBE35-1BA8-4BD4-99AE-9E2F0E1D6E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5B13A12-8833-434A-AB99-46C3BDBC01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5D746682-E39D-41A9-9304-248A39E029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BE1AD92-8431-4824-A991-24344404DF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DFB1839-E501-4077-A4B3-E7C801686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CEAC11D-6044-48A9-A1C7-03DADCAD4B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922ADC9A-9E15-420F-916B-29C53D5ABC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7E881D2-B5A0-4492-A8E9-A89D9791C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82CFEA4-4773-4D79-8F74-90150D40C5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0899AE42-9666-4B77-8836-18AA3C67271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3802E106-1DA8-4CEF-BA39-6F13ADB8CF6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29997A9A-3B16-4BD0-9381-5ADCB221D7A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E799C09-3B46-431B-B4E1-5A7B10CECB5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A985437C-1508-4AB2-AB6B-BE5F1D73C28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50A3EC82-DD82-4B1A-A055-384A7FE0C75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20F33D21-C6B8-4F6E-A919-609AC914A1B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2F39FC6-F479-4635-AC23-F5F9AF815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D70FC36A-8CBD-4F91-BFAF-53FCE49BADC7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EE8FACB-8552-405D-A168-3E573490F68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2D9F635-E167-4138-AFE4-0170E08DA82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B144BFEF-BEAA-4C2E-8A56-8B872F34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633151-8E60-4D36-97F7-608AC303CAC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8A8B332C-88CC-46A5-A077-2AD4E8D31C9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FAB93088-A393-4849-A058-C29F1C6BF60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812AEFF2-A452-4FDD-8DEC-DB608A8CE13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F1C86866-6E37-4C2F-B598-E59315D8F6E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02A46622-B58A-477E-93D3-F4B5389D73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9875B2A9-FF13-41C4-81EB-CAF5B10673E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579242A-0732-4436-8B6C-605B13E6A5E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94F91048-0EC7-4BC1-9C51-D637490C3E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FCA6A2C2-EDD8-486D-B3B5-69DB21463C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77D55BB6-6102-4D9D-A1B2-BDE90F241B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47B02EC5-30EE-4944-823F-9685D42F3B5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2C28DBAE-ADE4-4EBD-BDF9-979411180B7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55A7C59-8239-4938-AA1D-1C6D45A42B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E167015-CF8E-4925-ACF2-1A6B59B407A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833865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51251" y="870557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65" name="TEKSTINSTRUCTIES">
            <a:extLst>
              <a:ext uri="{FF2B5EF4-FFF2-40B4-BE49-F238E27FC236}">
                <a16:creationId xmlns:a16="http://schemas.microsoft.com/office/drawing/2014/main" id="{4D66A944-AEF4-4F6D-BD57-678F2D6748B0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66" name="Rechthoek: afgeronde hoeken 365">
              <a:extLst>
                <a:ext uri="{FF2B5EF4-FFF2-40B4-BE49-F238E27FC236}">
                  <a16:creationId xmlns:a16="http://schemas.microsoft.com/office/drawing/2014/main" id="{3F7E92C6-895C-44EB-8E58-506B0D30FBC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67" name="Rechthoek: afgeronde hoeken 366">
              <a:extLst>
                <a:ext uri="{FF2B5EF4-FFF2-40B4-BE49-F238E27FC236}">
                  <a16:creationId xmlns:a16="http://schemas.microsoft.com/office/drawing/2014/main" id="{6ECCE150-C1A7-47C7-8A71-030F22EF005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8" name="Rechthoek: afgeronde hoeken 367">
              <a:extLst>
                <a:ext uri="{FF2B5EF4-FFF2-40B4-BE49-F238E27FC236}">
                  <a16:creationId xmlns:a16="http://schemas.microsoft.com/office/drawing/2014/main" id="{53AE9AA1-EBBA-4101-87F8-DC4738253714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9" name="Rechte verbindingslijn 368">
              <a:extLst>
                <a:ext uri="{FF2B5EF4-FFF2-40B4-BE49-F238E27FC236}">
                  <a16:creationId xmlns:a16="http://schemas.microsoft.com/office/drawing/2014/main" id="{064EFDA1-DAEF-4D29-B60D-BE1B26C24F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70" name="Groep 369">
              <a:extLst>
                <a:ext uri="{FF2B5EF4-FFF2-40B4-BE49-F238E27FC236}">
                  <a16:creationId xmlns:a16="http://schemas.microsoft.com/office/drawing/2014/main" id="{089A3151-70E7-4AF2-A569-75CC04EB5A7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AF8AAD08-0D3F-4527-86CD-48DA84FAB60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2" name="Rechte verbindingslijn 391">
                <a:extLst>
                  <a:ext uri="{FF2B5EF4-FFF2-40B4-BE49-F238E27FC236}">
                    <a16:creationId xmlns:a16="http://schemas.microsoft.com/office/drawing/2014/main" id="{CF0AA9A7-D9D3-4E43-9EE8-C0388C4C5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Rechte verbindingslijn 392">
                <a:extLst>
                  <a:ext uri="{FF2B5EF4-FFF2-40B4-BE49-F238E27FC236}">
                    <a16:creationId xmlns:a16="http://schemas.microsoft.com/office/drawing/2014/main" id="{672CB5D2-78DD-4434-B50B-54EBEAE595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hthoek 393">
                <a:extLst>
                  <a:ext uri="{FF2B5EF4-FFF2-40B4-BE49-F238E27FC236}">
                    <a16:creationId xmlns:a16="http://schemas.microsoft.com/office/drawing/2014/main" id="{6FD25891-3A18-4472-9FBD-0F5658C16E1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5" name="Groep 394">
                <a:extLst>
                  <a:ext uri="{FF2B5EF4-FFF2-40B4-BE49-F238E27FC236}">
                    <a16:creationId xmlns:a16="http://schemas.microsoft.com/office/drawing/2014/main" id="{41FA6A3C-0973-4D33-AC81-93A95D43C7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34" name="Groep 433">
                  <a:extLst>
                    <a:ext uri="{FF2B5EF4-FFF2-40B4-BE49-F238E27FC236}">
                      <a16:creationId xmlns:a16="http://schemas.microsoft.com/office/drawing/2014/main" id="{D331FAFC-1A85-4C8F-A95D-F138FFE24FA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38" name="Rechte verbindingslijn 437">
                    <a:extLst>
                      <a:ext uri="{FF2B5EF4-FFF2-40B4-BE49-F238E27FC236}">
                        <a16:creationId xmlns:a16="http://schemas.microsoft.com/office/drawing/2014/main" id="{F581BAA6-F3FA-4966-82B4-9AB360C1A0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9" name="Rechte verbindingslijn 438">
                    <a:extLst>
                      <a:ext uri="{FF2B5EF4-FFF2-40B4-BE49-F238E27FC236}">
                        <a16:creationId xmlns:a16="http://schemas.microsoft.com/office/drawing/2014/main" id="{BB4E0C95-AE4A-4150-B056-B41AF1E81D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0" name="Rechte verbindingslijn 439">
                    <a:extLst>
                      <a:ext uri="{FF2B5EF4-FFF2-40B4-BE49-F238E27FC236}">
                        <a16:creationId xmlns:a16="http://schemas.microsoft.com/office/drawing/2014/main" id="{9DB202A1-81E6-497A-8464-D0631D994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Rechte verbindingslijn 440">
                    <a:extLst>
                      <a:ext uri="{FF2B5EF4-FFF2-40B4-BE49-F238E27FC236}">
                        <a16:creationId xmlns:a16="http://schemas.microsoft.com/office/drawing/2014/main" id="{D299B06D-8FDB-45AF-931F-614A8780A8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Rechte verbindingslijn 441">
                    <a:extLst>
                      <a:ext uri="{FF2B5EF4-FFF2-40B4-BE49-F238E27FC236}">
                        <a16:creationId xmlns:a16="http://schemas.microsoft.com/office/drawing/2014/main" id="{C82998E8-E731-4019-B1B1-6ACE809D3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5" name="Groep 434">
                  <a:extLst>
                    <a:ext uri="{FF2B5EF4-FFF2-40B4-BE49-F238E27FC236}">
                      <a16:creationId xmlns:a16="http://schemas.microsoft.com/office/drawing/2014/main" id="{A700F790-7428-4C85-AEAB-7AB9FB617A1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36" name="Rechthoek 435">
                    <a:extLst>
                      <a:ext uri="{FF2B5EF4-FFF2-40B4-BE49-F238E27FC236}">
                        <a16:creationId xmlns:a16="http://schemas.microsoft.com/office/drawing/2014/main" id="{9AC466C2-5AE3-48B7-9036-A71E8B1C68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7" name="Pijl: punthaak 436">
                    <a:extLst>
                      <a:ext uri="{FF2B5EF4-FFF2-40B4-BE49-F238E27FC236}">
                        <a16:creationId xmlns:a16="http://schemas.microsoft.com/office/drawing/2014/main" id="{9631EF28-030A-4847-8D10-3444B7602C2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7BE68A9E-2F60-46B0-A516-6845A4C0C20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25" name="Groep 424">
                  <a:extLst>
                    <a:ext uri="{FF2B5EF4-FFF2-40B4-BE49-F238E27FC236}">
                      <a16:creationId xmlns:a16="http://schemas.microsoft.com/office/drawing/2014/main" id="{4E598629-E064-4585-86DC-FE8007060B4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29" name="Rechte verbindingslijn 428">
                    <a:extLst>
                      <a:ext uri="{FF2B5EF4-FFF2-40B4-BE49-F238E27FC236}">
                        <a16:creationId xmlns:a16="http://schemas.microsoft.com/office/drawing/2014/main" id="{62A3A742-926F-41EE-97BD-3C3DFF2D0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429">
                    <a:extLst>
                      <a:ext uri="{FF2B5EF4-FFF2-40B4-BE49-F238E27FC236}">
                        <a16:creationId xmlns:a16="http://schemas.microsoft.com/office/drawing/2014/main" id="{5FDD88DA-A49F-4E6F-ABAD-036AD05BD1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0DB598D4-594F-4B05-8C3B-21B27B58D4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E44F0229-C8EB-4858-AABF-857088465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F89C55CB-5E62-4918-8FF0-52EFCDD5D7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6" name="Groep 425">
                  <a:extLst>
                    <a:ext uri="{FF2B5EF4-FFF2-40B4-BE49-F238E27FC236}">
                      <a16:creationId xmlns:a16="http://schemas.microsoft.com/office/drawing/2014/main" id="{9DBE7838-7748-4659-9FA3-354D8052A4A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7" name="Rechthoek 426">
                    <a:extLst>
                      <a:ext uri="{FF2B5EF4-FFF2-40B4-BE49-F238E27FC236}">
                        <a16:creationId xmlns:a16="http://schemas.microsoft.com/office/drawing/2014/main" id="{B9A40FE5-8A89-4C89-85A1-4943C46DB0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Pijl: punthaak 427">
                    <a:extLst>
                      <a:ext uri="{FF2B5EF4-FFF2-40B4-BE49-F238E27FC236}">
                        <a16:creationId xmlns:a16="http://schemas.microsoft.com/office/drawing/2014/main" id="{F4C6B874-C179-46BD-BAA0-0FFC803566F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97" name="Rechte verbindingslijn 396">
                <a:extLst>
                  <a:ext uri="{FF2B5EF4-FFF2-40B4-BE49-F238E27FC236}">
                    <a16:creationId xmlns:a16="http://schemas.microsoft.com/office/drawing/2014/main" id="{052B9EC5-D0CA-481E-9C58-B098493DAE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8" name="Rechte verbindingslijn 397">
                <a:extLst>
                  <a:ext uri="{FF2B5EF4-FFF2-40B4-BE49-F238E27FC236}">
                    <a16:creationId xmlns:a16="http://schemas.microsoft.com/office/drawing/2014/main" id="{4CE01B35-4C0A-49A6-8B36-A594092A2E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9" name="Groep 398">
                <a:extLst>
                  <a:ext uri="{FF2B5EF4-FFF2-40B4-BE49-F238E27FC236}">
                    <a16:creationId xmlns:a16="http://schemas.microsoft.com/office/drawing/2014/main" id="{CBAB699F-B5EB-4664-BF85-E449DE4FF19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14" name="Rechthoek 413">
                  <a:extLst>
                    <a:ext uri="{FF2B5EF4-FFF2-40B4-BE49-F238E27FC236}">
                      <a16:creationId xmlns:a16="http://schemas.microsoft.com/office/drawing/2014/main" id="{3725A032-DADA-4677-B28F-16260B7F2AD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9F93C033-332D-4B7D-ADB0-C05694AEDF2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16" name="Groep 415">
                    <a:extLst>
                      <a:ext uri="{FF2B5EF4-FFF2-40B4-BE49-F238E27FC236}">
                        <a16:creationId xmlns:a16="http://schemas.microsoft.com/office/drawing/2014/main" id="{5872DE4A-1C1A-4A24-BE72-844A5BD359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20" name="Rechte verbindingslijn 419">
                      <a:extLst>
                        <a:ext uri="{FF2B5EF4-FFF2-40B4-BE49-F238E27FC236}">
                          <a16:creationId xmlns:a16="http://schemas.microsoft.com/office/drawing/2014/main" id="{2A50C678-53CA-48BF-A464-F153E742BC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1" name="Rechte verbindingslijn 420">
                      <a:extLst>
                        <a:ext uri="{FF2B5EF4-FFF2-40B4-BE49-F238E27FC236}">
                          <a16:creationId xmlns:a16="http://schemas.microsoft.com/office/drawing/2014/main" id="{24F868AC-1191-43E5-9C03-8231B59904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2" name="Rechte verbindingslijn 421">
                      <a:extLst>
                        <a:ext uri="{FF2B5EF4-FFF2-40B4-BE49-F238E27FC236}">
                          <a16:creationId xmlns:a16="http://schemas.microsoft.com/office/drawing/2014/main" id="{DED4C866-339B-4B99-88CE-C21712988B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3" name="Rechte verbindingslijn 422">
                      <a:extLst>
                        <a:ext uri="{FF2B5EF4-FFF2-40B4-BE49-F238E27FC236}">
                          <a16:creationId xmlns:a16="http://schemas.microsoft.com/office/drawing/2014/main" id="{5980CE41-A2B2-49E7-BC5F-8E6DB74E6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4" name="Rechte verbindingslijn 423">
                      <a:extLst>
                        <a:ext uri="{FF2B5EF4-FFF2-40B4-BE49-F238E27FC236}">
                          <a16:creationId xmlns:a16="http://schemas.microsoft.com/office/drawing/2014/main" id="{5F1918CB-AFE1-47D3-A77B-C7513161B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17" name="Groep 416">
                    <a:extLst>
                      <a:ext uri="{FF2B5EF4-FFF2-40B4-BE49-F238E27FC236}">
                        <a16:creationId xmlns:a16="http://schemas.microsoft.com/office/drawing/2014/main" id="{26F67B88-E47F-467F-A80F-DFFF043BC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18" name="Rechthoek 417">
                      <a:extLst>
                        <a:ext uri="{FF2B5EF4-FFF2-40B4-BE49-F238E27FC236}">
                          <a16:creationId xmlns:a16="http://schemas.microsoft.com/office/drawing/2014/main" id="{E9BDAF98-FDB1-4C9E-BEDE-D323C50694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9" name="Pijl: punthaak 418">
                      <a:extLst>
                        <a:ext uri="{FF2B5EF4-FFF2-40B4-BE49-F238E27FC236}">
                          <a16:creationId xmlns:a16="http://schemas.microsoft.com/office/drawing/2014/main" id="{28F9FBBE-0826-406A-A58C-98A19409F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0" name="Groep 399">
                <a:extLst>
                  <a:ext uri="{FF2B5EF4-FFF2-40B4-BE49-F238E27FC236}">
                    <a16:creationId xmlns:a16="http://schemas.microsoft.com/office/drawing/2014/main" id="{C469F824-259F-42BE-9E9C-CD9B86FFBD2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157520D9-ED85-47E0-838F-16F3501416D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BD1F0488-91AD-400E-9291-BCA114F2C39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05" name="Groep 404">
                    <a:extLst>
                      <a:ext uri="{FF2B5EF4-FFF2-40B4-BE49-F238E27FC236}">
                        <a16:creationId xmlns:a16="http://schemas.microsoft.com/office/drawing/2014/main" id="{53AFD5A0-720D-4CD6-948F-E8EBABD747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09" name="Rechte verbindingslijn 408">
                      <a:extLst>
                        <a:ext uri="{FF2B5EF4-FFF2-40B4-BE49-F238E27FC236}">
                          <a16:creationId xmlns:a16="http://schemas.microsoft.com/office/drawing/2014/main" id="{2A6C189D-9AE0-4377-A327-A59F5BFB63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0" name="Rechte verbindingslijn 409">
                      <a:extLst>
                        <a:ext uri="{FF2B5EF4-FFF2-40B4-BE49-F238E27FC236}">
                          <a16:creationId xmlns:a16="http://schemas.microsoft.com/office/drawing/2014/main" id="{E5035BCB-9696-490D-8E60-17ED1563E1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27613AF6-10D5-477E-A286-B04561FB9D4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2E3B69F0-AC03-4FEA-93D2-961A493D7A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B980053B-1DBA-4828-9842-0A618D76E6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6" name="Groep 405">
                    <a:extLst>
                      <a:ext uri="{FF2B5EF4-FFF2-40B4-BE49-F238E27FC236}">
                        <a16:creationId xmlns:a16="http://schemas.microsoft.com/office/drawing/2014/main" id="{266A9B3D-7843-40ED-8201-288D8C171F1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7" name="Rechthoek 406">
                      <a:extLst>
                        <a:ext uri="{FF2B5EF4-FFF2-40B4-BE49-F238E27FC236}">
                          <a16:creationId xmlns:a16="http://schemas.microsoft.com/office/drawing/2014/main" id="{16CE4BD2-A6CF-46A6-BDD7-D0E27F42AE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8" name="Pijl: punthaak 407">
                      <a:extLst>
                        <a:ext uri="{FF2B5EF4-FFF2-40B4-BE49-F238E27FC236}">
                          <a16:creationId xmlns:a16="http://schemas.microsoft.com/office/drawing/2014/main" id="{040DE8F5-F22C-419E-8DF6-A0EE1F5AAB4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01" name="Rechthoek 400">
                <a:extLst>
                  <a:ext uri="{FF2B5EF4-FFF2-40B4-BE49-F238E27FC236}">
                    <a16:creationId xmlns:a16="http://schemas.microsoft.com/office/drawing/2014/main" id="{A815CC4E-A2EC-4391-A122-46E1D8CC81E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02" name="Rechthoek 401">
                <a:extLst>
                  <a:ext uri="{FF2B5EF4-FFF2-40B4-BE49-F238E27FC236}">
                    <a16:creationId xmlns:a16="http://schemas.microsoft.com/office/drawing/2014/main" id="{01F3C54A-BC46-441E-AB6E-9A38588C13C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71" name="Rechte verbindingslijn 370">
              <a:extLst>
                <a:ext uri="{FF2B5EF4-FFF2-40B4-BE49-F238E27FC236}">
                  <a16:creationId xmlns:a16="http://schemas.microsoft.com/office/drawing/2014/main" id="{B5974B01-E500-4CD5-9150-9CEA30F068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87A95CA3-2C56-4671-8D89-DEACF1D471C6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0C07927D-03B2-4E33-B762-F63744B8887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74" name="Ovaal 373">
              <a:extLst>
                <a:ext uri="{FF2B5EF4-FFF2-40B4-BE49-F238E27FC236}">
                  <a16:creationId xmlns:a16="http://schemas.microsoft.com/office/drawing/2014/main" id="{5F6186F8-E55B-4427-BBEA-BEAC4295E1E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281003CF-77E2-4307-89DC-D583DB252AB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DC9B112-4708-4807-982C-4082EB23F41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7" name="Ovaal 376">
              <a:extLst>
                <a:ext uri="{FF2B5EF4-FFF2-40B4-BE49-F238E27FC236}">
                  <a16:creationId xmlns:a16="http://schemas.microsoft.com/office/drawing/2014/main" id="{91FEA5B8-F421-4711-8385-9836E186C2A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78" name="Ovaal 377">
              <a:extLst>
                <a:ext uri="{FF2B5EF4-FFF2-40B4-BE49-F238E27FC236}">
                  <a16:creationId xmlns:a16="http://schemas.microsoft.com/office/drawing/2014/main" id="{C7FE2438-88AA-4B8B-98A7-8EBF34EEFD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79" name="Ovaal 378">
              <a:extLst>
                <a:ext uri="{FF2B5EF4-FFF2-40B4-BE49-F238E27FC236}">
                  <a16:creationId xmlns:a16="http://schemas.microsoft.com/office/drawing/2014/main" id="{41402A61-B7A0-4A2D-BCE4-3B3762FD006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0" name="Ovaal 379">
              <a:extLst>
                <a:ext uri="{FF2B5EF4-FFF2-40B4-BE49-F238E27FC236}">
                  <a16:creationId xmlns:a16="http://schemas.microsoft.com/office/drawing/2014/main" id="{E984EB98-7B66-45FF-9945-BA52DB1410B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81" name="Ovaal 380">
              <a:extLst>
                <a:ext uri="{FF2B5EF4-FFF2-40B4-BE49-F238E27FC236}">
                  <a16:creationId xmlns:a16="http://schemas.microsoft.com/office/drawing/2014/main" id="{0A71F788-9F6E-4C4E-A986-0D4B7A63545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82" name="Ovaal 381">
              <a:extLst>
                <a:ext uri="{FF2B5EF4-FFF2-40B4-BE49-F238E27FC236}">
                  <a16:creationId xmlns:a16="http://schemas.microsoft.com/office/drawing/2014/main" id="{86D8DA92-0059-47C6-A096-0B9930D4757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D3FCC92C-E298-461D-A07D-299937A85506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84" name="Rechthoek 383">
              <a:extLst>
                <a:ext uri="{FF2B5EF4-FFF2-40B4-BE49-F238E27FC236}">
                  <a16:creationId xmlns:a16="http://schemas.microsoft.com/office/drawing/2014/main" id="{947826EC-AD31-4288-9FB6-B8C30DF3CD0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85" name="Rechthoek 384">
              <a:extLst>
                <a:ext uri="{FF2B5EF4-FFF2-40B4-BE49-F238E27FC236}">
                  <a16:creationId xmlns:a16="http://schemas.microsoft.com/office/drawing/2014/main" id="{C0F5760A-3642-47B1-B29C-A028AF212DA4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6" name="Rechthoek 385">
              <a:extLst>
                <a:ext uri="{FF2B5EF4-FFF2-40B4-BE49-F238E27FC236}">
                  <a16:creationId xmlns:a16="http://schemas.microsoft.com/office/drawing/2014/main" id="{244608CC-72B0-4E73-9D86-7F067462BD4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87" name="Rechthoek 386">
              <a:extLst>
                <a:ext uri="{FF2B5EF4-FFF2-40B4-BE49-F238E27FC236}">
                  <a16:creationId xmlns:a16="http://schemas.microsoft.com/office/drawing/2014/main" id="{C9DDF499-B3D7-4570-A764-1967266A54BB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88" name="Rechthoek 387">
              <a:extLst>
                <a:ext uri="{FF2B5EF4-FFF2-40B4-BE49-F238E27FC236}">
                  <a16:creationId xmlns:a16="http://schemas.microsoft.com/office/drawing/2014/main" id="{05EC93DE-187C-4DE6-9635-7B56335963E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DE4DEB6F-8255-4C6E-B58E-C91887D3FA9D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9E9067F0-470D-4BA2-BCA1-AAC417966A69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8EBDE071-538C-4CF4-9E15-F501C2431A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8217F155-8767-4EE5-A0A0-357520A21D5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606F83FD-A4FD-4A3A-8F4E-599A5C38831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F6B2343D-0DF1-4030-B578-2608C5EAD95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E9754A99-82D5-4F5E-A856-9EA990E7EB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7EF0CE-D182-45D2-A349-F6989E46B3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499A0E5F-4FC7-4AD5-B905-4C7B8DFD5F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8038A684-8FDE-47AF-95C4-4B525D1E7A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A04E8C9-2D72-4FC8-9B25-41544249F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16DA9AD2-EEDC-4A49-942F-ABB77C8EC64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55EC3F3E-4E5B-4FA5-B02A-F1F6F274C24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5F91C162-71C8-4E25-9646-28F819189E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E5915FED-9E8C-4D0D-B101-212972553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AF8B3252-9D03-443E-B13A-7DBCCD738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408FFA87-EE72-49C4-AF0B-7C0EC81410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C80FA11-9871-45E0-82F0-11EE28B64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F46C98-7D25-47FB-B0B9-D64D262EF7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B1072356-62CC-4ECF-9727-10055FE6D53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ED71BDB4-8257-41E0-A7C9-57A82B0F5F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Pijl: punthaak 224">
                    <a:extLst>
                      <a:ext uri="{FF2B5EF4-FFF2-40B4-BE49-F238E27FC236}">
                        <a16:creationId xmlns:a16="http://schemas.microsoft.com/office/drawing/2014/main" id="{DF7168BC-58A0-477C-9D89-A985C9C7E95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20194EB5-6431-4E8D-A58D-020AB892C6C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AA1F47F0-F12A-4D93-B0A0-8DE32DB7E13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BC179B58-06B2-4D68-BC2D-A1C1A541D9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778D5AC0-A32E-49A0-94AD-6D952DECD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7D8956D1-FD91-4A3A-A815-4F9DC19EDB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8EBCA6A-5511-4132-86E9-5E7ED88546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5D5282FC-2063-4431-97C8-A997F2D784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D2EFD3D0-2F1E-4FE7-81B4-10809A69233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B6BC6817-83B1-4087-B7F1-18A83ABE90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Pijl: punthaak 215">
                    <a:extLst>
                      <a:ext uri="{FF2B5EF4-FFF2-40B4-BE49-F238E27FC236}">
                        <a16:creationId xmlns:a16="http://schemas.microsoft.com/office/drawing/2014/main" id="{49E7854F-AD92-4BB1-9F1E-8AD35C6F50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A8409377-32E1-465F-B660-410729209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61FC7A9F-CD83-4654-ADE6-0D1B0791B6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C070A3DC-A58C-4F3E-8E25-4D9B402ABE7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416D672B-364F-4B35-AC73-7CA8E123F78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7380225-682F-4532-8D4C-9282BB4E637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7159F24D-7111-4745-BEBD-10E4FFB46D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8DCF8B8-5E7D-4AAD-82EE-EE5AFA312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085B834B-9F91-4D09-8E3F-FBF4AE937C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60F7B275-C376-4315-9429-376BEDACDC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72BFB187-516D-4FC7-9DA2-C13ADBA351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3510798A-3D50-4D94-B118-2A27CA7F4E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1F7D2940-28B7-4B73-B261-41A0C2BFBB0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2DBD820C-CA65-465D-8E93-11EF859840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20C9219E-58DF-4314-B988-60979C13EE4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E67395BC-744E-42DE-9817-59633B3CB26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621B604D-2821-4894-964B-C8170852A95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B8AAB4B2-16AB-45A3-8E30-F4003ECE166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E40A26D6-9E24-4E18-B50B-3A5F860346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3E9F0462-1F75-4787-9172-9AF6D5414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2A66C0AD-251A-41AA-BB0F-0DDC6817DE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663DBF1C-AF25-493E-9DCC-8CDA91A78B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58CEE8A0-E0AF-4313-906B-4823F58D6E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5184C7B5-0643-408E-8A59-FD1062680F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4" name="Groep 193">
                    <a:extLst>
                      <a:ext uri="{FF2B5EF4-FFF2-40B4-BE49-F238E27FC236}">
                        <a16:creationId xmlns:a16="http://schemas.microsoft.com/office/drawing/2014/main" id="{DCB1A1A6-091A-4169-8835-C1D3B868DAD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EAA4D4AB-8D01-4856-9110-CB98A113AA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6" name="Pijl: punthaak 195">
                      <a:extLst>
                        <a:ext uri="{FF2B5EF4-FFF2-40B4-BE49-F238E27FC236}">
                          <a16:creationId xmlns:a16="http://schemas.microsoft.com/office/drawing/2014/main" id="{87ECA9B2-10D0-4445-90AD-C44CCD52871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E9B1067-E7EF-46A0-AB9F-4815EB2FBFA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E9B90D5-1DAA-4FA5-9669-F84759BA3EE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E03EBB6F-0989-4499-BCEF-3737303DAA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D0CF1BF4-5B9C-45E0-B40C-57A031EF805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F87B404D-2426-4CB1-9075-086C0DDF2FE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C10DFECC-EFA2-4E70-8FE7-E6D9FDE60DF0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7EE72E20-A5D1-497C-AAEF-F0AE9C00A8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9A71C85-1750-4FCB-8D00-62061D51FFC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0EF6D4B-62FF-4C5C-A3BC-83C8650E203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D943493-DA3C-48AF-A6E6-D05383CBB9A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3C1FF01-DBA9-402C-829F-B94C9C5E2A0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92055F02-8ADC-4567-9E53-9CD26E95B8F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F7D95AC-0C59-4595-92CF-2DFB44C8A3D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648E5C85-688C-4364-9231-5C1A85E2C5C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8A411F4-8A7D-44A2-8E9B-76FDA4126F1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3E03CF35-C0AE-4085-A7C6-A5AA29F4CF7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2C17141-BFFF-4672-9C4B-E7B7D3641BF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F1FF919D-A93B-45AA-AD63-669B07F5582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E99C822B-4F41-46FD-A981-52EE73C65CC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10FAE333-CBD5-4AFB-8342-5F9A741A87E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887739C1-A3ED-4759-BB75-8B9E0179CDD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47B707AF-6725-4AF3-A37A-928F40AC080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Subtitel 01</a:t>
            </a:r>
          </a:p>
          <a:p>
            <a:pPr lvl="4"/>
            <a:r>
              <a:rPr lang="nl-NL" dirty="0"/>
              <a:t>Subtitel 02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6CBA2B5-D30D-4FF8-8343-6778F7E8C7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7053" y="6450555"/>
            <a:ext cx="4338937" cy="178670"/>
          </a:xfrm>
        </p:spPr>
        <p:txBody>
          <a:bodyPr anchor="ctr" anchorCtr="0"/>
          <a:lstStyle>
            <a:lvl1pPr>
              <a:defRPr lang="en-GB" sz="700" dirty="0">
                <a:solidFill>
                  <a:srgbClr val="00B0F0"/>
                </a:solidFill>
              </a:defRPr>
            </a:lvl1pPr>
            <a:lvl2pPr>
              <a:defRPr sz="800">
                <a:solidFill>
                  <a:srgbClr val="007EA9"/>
                </a:solidFill>
              </a:defRPr>
            </a:lvl2pPr>
            <a:lvl3pPr marL="0" indent="0">
              <a:buFontTx/>
              <a:buNone/>
              <a:defRPr sz="800">
                <a:solidFill>
                  <a:srgbClr val="0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rgbClr val="007EA9"/>
                </a:solidFill>
              </a:defRPr>
            </a:lvl4pPr>
            <a:lvl5pPr>
              <a:defRPr sz="800">
                <a:solidFill>
                  <a:srgbClr val="007EA9"/>
                </a:solidFill>
              </a:defRPr>
            </a:lvl5pPr>
          </a:lstStyle>
          <a:p>
            <a:pPr lvl="2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FDBC11-6A23-47FC-B223-AE65978767E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8774CF9B-452A-49AA-9906-FB65FDDA8DF2}" type="datetime10">
              <a:rPr lang="nl-NL" smtClean="0"/>
              <a:t>09:28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3880774-097D-4EDC-8236-FA87159422E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7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221" name="INSTRUCTIES">
            <a:extLst>
              <a:ext uri="{FF2B5EF4-FFF2-40B4-BE49-F238E27FC236}">
                <a16:creationId xmlns:a16="http://schemas.microsoft.com/office/drawing/2014/main" id="{1FAA29BF-8B2B-4AC4-A75F-CD6159C6D63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22" name="Rechthoek: afgeronde hoeken 221">
              <a:extLst>
                <a:ext uri="{FF2B5EF4-FFF2-40B4-BE49-F238E27FC236}">
                  <a16:creationId xmlns:a16="http://schemas.microsoft.com/office/drawing/2014/main" id="{EB081A28-A684-43AA-94E4-3EB22DC6504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23" name="Rechthoek: afgeronde hoeken 222">
              <a:extLst>
                <a:ext uri="{FF2B5EF4-FFF2-40B4-BE49-F238E27FC236}">
                  <a16:creationId xmlns:a16="http://schemas.microsoft.com/office/drawing/2014/main" id="{D1BFC6BE-C208-4285-80B2-9674D4A7D88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D1BD935-0105-4A11-8E1E-EA91E0AF21A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30346E29-CBF8-413B-AE5A-981B964C25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074592E-68C1-4893-A8DD-83BD622A6C69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A4A5BD7-621D-4DA9-80B9-A37ED2F9472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6F269F48-A347-4D1E-B797-C93BBD9546F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F9023B-7125-4E8F-947D-83DDA07FE0E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1FA5D080-BA36-4C75-8BBB-B8868855069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C18CA72A-26FB-4B93-B2A7-8C1100EBE1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378B0C87-6ABE-48B3-9A7D-CE4E715EB16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3" name="Rechthoek 352">
                <a:extLst>
                  <a:ext uri="{FF2B5EF4-FFF2-40B4-BE49-F238E27FC236}">
                    <a16:creationId xmlns:a16="http://schemas.microsoft.com/office/drawing/2014/main" id="{77DAA5EC-2F42-4167-89E3-CADD6EBD7B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BC66A974-E024-4B63-94C6-0C604CA7FD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5" name="Gelijkbenige driehoek 354">
                <a:extLst>
                  <a:ext uri="{FF2B5EF4-FFF2-40B4-BE49-F238E27FC236}">
                    <a16:creationId xmlns:a16="http://schemas.microsoft.com/office/drawing/2014/main" id="{EE8EFB12-2674-4100-AA85-7F7E82393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71531F7B-26B0-4DBE-A14E-B24E46BBCD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BF4431E9-F6F4-48D9-B73C-D33B443297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38952CE1-2C7D-44FF-B572-49EEF69B4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7" name="Groep 346">
                    <a:extLst>
                      <a:ext uri="{FF2B5EF4-FFF2-40B4-BE49-F238E27FC236}">
                        <a16:creationId xmlns:a16="http://schemas.microsoft.com/office/drawing/2014/main" id="{6CA0E1AA-5045-4707-B45F-05B4AD3158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F8C001F0-2A65-4316-9BA5-A6849A4FCB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Rechthoek 350">
                      <a:extLst>
                        <a:ext uri="{FF2B5EF4-FFF2-40B4-BE49-F238E27FC236}">
                          <a16:creationId xmlns:a16="http://schemas.microsoft.com/office/drawing/2014/main" id="{28E58714-2AFD-445E-9F0D-4CB5E88DED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Ovaal 351">
                      <a:extLst>
                        <a:ext uri="{FF2B5EF4-FFF2-40B4-BE49-F238E27FC236}">
                          <a16:creationId xmlns:a16="http://schemas.microsoft.com/office/drawing/2014/main" id="{8EDC47A7-2594-41B9-9821-EB31B51C7C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13FB1F84-0CC3-4FFC-9450-56703D0241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9" name="Afbeelding 348">
                    <a:extLst>
                      <a:ext uri="{FF2B5EF4-FFF2-40B4-BE49-F238E27FC236}">
                        <a16:creationId xmlns:a16="http://schemas.microsoft.com/office/drawing/2014/main" id="{7D42D90D-0112-4FDD-BA76-4322E7BF480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E3908A2-D12F-4E73-8045-27EDBE292B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CF3886D0-B9EE-4DA2-BF09-BD883A89B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" name="Rechthoek 345">
                    <a:extLst>
                      <a:ext uri="{FF2B5EF4-FFF2-40B4-BE49-F238E27FC236}">
                        <a16:creationId xmlns:a16="http://schemas.microsoft.com/office/drawing/2014/main" id="{545BAE7D-AAB3-420A-A940-57E6148B6B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2" name="Groep 341">
                  <a:extLst>
                    <a:ext uri="{FF2B5EF4-FFF2-40B4-BE49-F238E27FC236}">
                      <a16:creationId xmlns:a16="http://schemas.microsoft.com/office/drawing/2014/main" id="{40658763-D23F-4F55-9709-4CF620F02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54DAB802-DE6A-491E-A6C2-20C7DB214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12DEF559-6E74-41C7-A4FA-5C77DFF193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AAA300FC-9635-4132-A701-3C2F6A72578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9" name="Gelijkbenige driehoek 338">
                <a:extLst>
                  <a:ext uri="{FF2B5EF4-FFF2-40B4-BE49-F238E27FC236}">
                    <a16:creationId xmlns:a16="http://schemas.microsoft.com/office/drawing/2014/main" id="{0EE969E0-8699-477A-AA3D-380830EE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46DFBE16-E66A-47BF-84ED-53958F55D68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A277C58C-73CB-40B5-8352-524E109F38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7E4CACE0-8E8D-4E9A-8CEA-924D0A1C84D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Vrije vorm: vorm 332">
                <a:extLst>
                  <a:ext uri="{FF2B5EF4-FFF2-40B4-BE49-F238E27FC236}">
                    <a16:creationId xmlns:a16="http://schemas.microsoft.com/office/drawing/2014/main" id="{7F030F20-0EB8-4F63-AB47-3DD6E8533D3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hthoek: afgeronde hoeken 333">
                <a:extLst>
                  <a:ext uri="{FF2B5EF4-FFF2-40B4-BE49-F238E27FC236}">
                    <a16:creationId xmlns:a16="http://schemas.microsoft.com/office/drawing/2014/main" id="{144C9E5A-CA7D-44D6-A60F-E3B58CE22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2C718735-76A7-4556-925A-DD4EBA07DB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4A19269C-8D35-442F-B903-375AD35E7773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5F55BBC7-1B48-46B8-B87F-E5222D63FD4E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D6D88115-DCCF-4DF2-9E40-D0A2678B893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2DCAB593-4CC9-4B57-90C1-66DAE34BF7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FEEBC810-3641-4A8B-84A0-D80DAD7431A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F49200D-F2F5-49C0-ABE3-42962C70D9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70FDDFC-7AAD-4761-A540-50CCCAF5F01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Tekstvak 318">
                <a:extLst>
                  <a:ext uri="{FF2B5EF4-FFF2-40B4-BE49-F238E27FC236}">
                    <a16:creationId xmlns:a16="http://schemas.microsoft.com/office/drawing/2014/main" id="{87CD45A9-F3EC-45CB-A291-5B9519217FF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20" name="Tekstvak 319">
                <a:extLst>
                  <a:ext uri="{FF2B5EF4-FFF2-40B4-BE49-F238E27FC236}">
                    <a16:creationId xmlns:a16="http://schemas.microsoft.com/office/drawing/2014/main" id="{892ACF6B-D34E-4BA0-AD90-ED956AFD50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21" name="Picture 3">
                <a:extLst>
                  <a:ext uri="{FF2B5EF4-FFF2-40B4-BE49-F238E27FC236}">
                    <a16:creationId xmlns:a16="http://schemas.microsoft.com/office/drawing/2014/main" id="{4F02C175-FEFE-45CC-B2F1-93BC370EBEA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C226E45B-6EC7-475D-84F8-E47D178170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37EB50D3-9CFC-4852-9C10-3476A31442E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8" name="Rechthoek 327">
                  <a:extLst>
                    <a:ext uri="{FF2B5EF4-FFF2-40B4-BE49-F238E27FC236}">
                      <a16:creationId xmlns:a16="http://schemas.microsoft.com/office/drawing/2014/main" id="{CDF9CA60-0141-405D-A5C4-D6F9A3D477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DCAB5AD7-40C0-4EA7-9199-9707C3323DA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460C0131-8D54-4BF9-8869-7EA7BB2294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AF776A9E-D5AE-4C11-B077-FEF9805664B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C9B489C-678B-4649-AD69-30113CEA8A4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89C71A0A-777B-46FC-BF73-6C32EE62726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275E9185-FE0C-4AAF-9F67-995F9A4B5E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166" name="TEKSTINSTRUCTIES">
            <a:extLst>
              <a:ext uri="{FF2B5EF4-FFF2-40B4-BE49-F238E27FC236}">
                <a16:creationId xmlns:a16="http://schemas.microsoft.com/office/drawing/2014/main" id="{23F4E7DC-9A05-40CB-A6B7-9BB70E8F46B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BC38B5B5-E9BB-4D8A-B870-1103DD63B89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4B498AEB-48B8-4700-ADA5-DD2D4EE89E1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9BC4D4C7-FCA2-4E81-9F0B-8EBEF472C7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3" name="Groep 242">
              <a:extLst>
                <a:ext uri="{FF2B5EF4-FFF2-40B4-BE49-F238E27FC236}">
                  <a16:creationId xmlns:a16="http://schemas.microsoft.com/office/drawing/2014/main" id="{0D0D99A5-4487-47F0-9B2A-8245F907F20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6C446FEE-A846-43DA-B49C-376DE0A94AE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6D80B5FA-0123-4599-BB0B-95EE5B6F0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CA261E92-211C-4747-904E-B921B820C1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FFB9B767-15F5-4CE1-8813-6E4466711AE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23893AB5-004B-42CF-B471-BF5D06049B3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DD609386-9F66-4DDC-8B70-6AD01D8E827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5170EC65-8590-479F-8866-E6CB60BFF8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2EAA2FD3-F8A2-490C-B3D9-4858C92DB7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EF04553C-B2FB-4171-8568-0FC064D026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4E148B7C-3FC8-4435-A3FF-18DB1F2B1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DD8A20E-ACC9-4B82-BF16-ED014EB8C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443060ED-3894-4372-B353-DF72C4082C4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3F6A4011-C994-46BC-847C-E6DB6B4D29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F8EC1C5F-64C2-4AF8-BC27-70EA188611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C4AE9616-96C0-4C22-8C98-6BBB20ACBB8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B90F54E4-21E9-49B2-B4A0-5D3BB5EF862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8B78035-F9F1-473F-B3FC-CDBA7EBF46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96BB1579-C2A3-4309-A251-3EA1F2EF8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78736899-6EDE-4A6D-981D-4FCDBA955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D873F865-B75E-426A-9F33-D4AE20A332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B2DD4DD-263D-4507-8719-A22F45956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29913EA-C6EB-48A3-A333-6D6E0C3E257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F0A271C0-8C38-452C-BE28-FB72B3EB92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7743565F-7F46-4C1F-A391-D863D3FDA98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0ACB5AC7-BF10-4A1F-9BFD-BE4424219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C3801DD6-88FB-4B06-B15B-B7F93BA4FD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FFF628CA-75B7-4ED7-8059-152AA9AF112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CDBAD102-EA0D-4761-B794-89211F9AFC8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974EE0B5-AC12-4DD8-8125-99F9325842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5625456D-1851-4814-9F5A-1577CDFCE1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C58D90F9-B20F-4277-9B50-B7246BDE79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58ADDDFC-F95F-46E1-85F7-AC14199186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7537B52D-14B6-4A7A-9DB1-DC575421FA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17847ECC-45EC-4700-9D04-0C3BADBBD4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A7493D5E-1CF1-4B04-8397-60E168CF6C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987A7A9B-6F52-4805-B0E8-1E5F0AF464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B04C2CEB-51E3-416C-AAA9-6081C90CDE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0CAC3F33-E22A-4633-B02A-ECC08190E4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ECB53519-EF97-45BF-AD21-D672C346C6C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5A4A23A9-38EA-4B86-A275-D39392EE6BB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614DE179-27C0-4208-B89D-86AC8C6172A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12D6553F-1406-4E41-A96E-959B68DA0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31F9A786-D9A1-47AB-BA74-EA2D42C1D89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22804C3F-46D6-4DDF-97F9-55876ED050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E8A2CEA5-443E-4696-91AE-616CD81AD9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510A3E-BC89-45BA-A1B5-1973CAF79E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ACADFBF5-876C-4C7E-88D4-B12C52F22E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B36C234A-87CB-445C-8B5F-097A8EE4058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3" name="Rechthoek 282">
                      <a:extLst>
                        <a:ext uri="{FF2B5EF4-FFF2-40B4-BE49-F238E27FC236}">
                          <a16:creationId xmlns:a16="http://schemas.microsoft.com/office/drawing/2014/main" id="{2163EBC8-91AB-4AF3-AF08-4F495D45F4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4" name="Pijl: punthaak 283">
                      <a:extLst>
                        <a:ext uri="{FF2B5EF4-FFF2-40B4-BE49-F238E27FC236}">
                          <a16:creationId xmlns:a16="http://schemas.microsoft.com/office/drawing/2014/main" id="{6E18DE6C-D8FB-439B-8FA1-AB98BCC3288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66CA2DB1-2F84-4F74-8263-4D0C8DE2C7F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968895ED-45B7-4466-A6D2-3C10858FF3B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86DD4591-8D1C-4E46-B675-5385F1116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3A90F1CF-F487-4D2D-B8F0-C1E1C9C45506}"/>
                </a:ext>
              </a:extLst>
            </p:cNvPr>
            <p:cNvSpPr/>
            <p:nvPr userDrawn="1"/>
          </p:nvSpPr>
          <p:spPr>
            <a:xfrm>
              <a:off x="-3461812" y="224232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C0ECA9B-FCE3-4C65-BB44-83936586352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7EFEEB9B-AA91-4A0E-B8EE-29B8326233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059D93DF-A42C-49E6-B5BC-DADFCE967F7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1508267A-3102-45E9-BE59-53C8C96BE851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24CA8D5A-50A0-424D-9DAD-772866281CA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7E7CEC13-C348-4953-8E0C-5E2BF87DE95C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200FE64E-E899-45B9-8ACD-A9AB18882CF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2EC57829-6125-4EA1-8AAF-FA401A7F64DC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ECE0D223-0F5C-47CD-BEE6-3B5442F58B3C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E68E950-BD2C-40AF-90D2-1AE62FA332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3BA48472-2368-49F3-8C97-806CBE823382}"/>
                </a:ext>
              </a:extLst>
            </p:cNvPr>
            <p:cNvSpPr/>
            <p:nvPr userDrawn="1"/>
          </p:nvSpPr>
          <p:spPr>
            <a:xfrm>
              <a:off x="-3461812" y="27019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A1BFB044-E54E-4819-94F7-A5DFD2F5B02A}"/>
                </a:ext>
              </a:extLst>
            </p:cNvPr>
            <p:cNvSpPr/>
            <p:nvPr userDrawn="1"/>
          </p:nvSpPr>
          <p:spPr>
            <a:xfrm>
              <a:off x="-3461812" y="316149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EDECF71B-F0F3-4F00-AAE8-3C2A1910F3FD}"/>
                </a:ext>
              </a:extLst>
            </p:cNvPr>
            <p:cNvSpPr/>
            <p:nvPr userDrawn="1"/>
          </p:nvSpPr>
          <p:spPr>
            <a:xfrm>
              <a:off x="-3461812" y="362108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66AB3EB3-22A9-4183-A98B-FFC358590C08}"/>
                </a:ext>
              </a:extLst>
            </p:cNvPr>
            <p:cNvSpPr/>
            <p:nvPr userDrawn="1"/>
          </p:nvSpPr>
          <p:spPr>
            <a:xfrm>
              <a:off x="-3461812" y="408066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232981DA-7FAA-4DAA-B823-811D63F3D80F}"/>
                </a:ext>
              </a:extLst>
            </p:cNvPr>
            <p:cNvSpPr/>
            <p:nvPr userDrawn="1"/>
          </p:nvSpPr>
          <p:spPr>
            <a:xfrm>
              <a:off x="-3461812" y="454025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B4DF9C9-2A1C-42C3-90A5-30D93D190D26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B79F4F65-47B2-45A8-B8F8-FD394FD29D6A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00A1FD15-16C5-47C7-ABE5-7DD700AB9851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6000" y="2507658"/>
            <a:ext cx="5768414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>
            <a:extLst>
              <a:ext uri="{FF2B5EF4-FFF2-40B4-BE49-F238E27FC236}">
                <a16:creationId xmlns:a16="http://schemas.microsoft.com/office/drawing/2014/main" id="{6B5D9E91-D48D-4D69-BB0C-957083AC28FD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49" name="Tijdelijke aanduiding voor tekst 7">
            <a:extLst>
              <a:ext uri="{FF2B5EF4-FFF2-40B4-BE49-F238E27FC236}">
                <a16:creationId xmlns:a16="http://schemas.microsoft.com/office/drawing/2014/main" id="{9BB01E96-E560-479B-AC0C-B301E5BB6D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hoek 115">
            <a:extLst>
              <a:ext uri="{FF2B5EF4-FFF2-40B4-BE49-F238E27FC236}">
                <a16:creationId xmlns:a16="http://schemas.microsoft.com/office/drawing/2014/main" id="{361A5DAB-49D8-4345-8132-605EC4F6ADB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32" name="INSTRUCTIES">
            <a:extLst>
              <a:ext uri="{FF2B5EF4-FFF2-40B4-BE49-F238E27FC236}">
                <a16:creationId xmlns:a16="http://schemas.microsoft.com/office/drawing/2014/main" id="{54B5843B-0CA5-4CC5-8C28-7AD9E842D5CA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47FD6DA6-6EFE-468F-8497-2C7194BCB12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FF632F28-E248-4A30-B134-D5C12F3D0D2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BA8AC0D-3D26-4CD0-9576-A6EC515B32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7C74E631-1443-437C-93DE-B266CBE03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81641299-B329-40F0-9F6E-3EE57D4EC135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E35F9F1-7717-4EEF-A2DF-DDE03E90A36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6F4C67F-5B7C-441E-BD68-F1E07DA2C36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DF6B579-312A-4C5B-948E-1AD6D25ADE2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3E18B4C-547B-4408-9045-77CB973D898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2CB830-CCFC-47CE-BF43-B0519E931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51E2EDD-8504-4B65-86F3-DEA12A56606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77068F99-6AFD-44FB-A5B9-83B67F42465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BA8AE027-7D82-4FC5-AD09-3B7EBC0959B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7" name="Gelijkbenige driehoek 166">
                <a:extLst>
                  <a:ext uri="{FF2B5EF4-FFF2-40B4-BE49-F238E27FC236}">
                    <a16:creationId xmlns:a16="http://schemas.microsoft.com/office/drawing/2014/main" id="{CFCDDD09-9B81-457D-8A50-11B04306BBF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Video icoon">
              <a:extLst>
                <a:ext uri="{FF2B5EF4-FFF2-40B4-BE49-F238E27FC236}">
                  <a16:creationId xmlns:a16="http://schemas.microsoft.com/office/drawing/2014/main" id="{36A088CA-462F-4213-98F8-D539E1074D0E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E489487-1531-4B8A-891F-6C8F4E03BA92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3" name="Vrije vorm 112">
                <a:extLst>
                  <a:ext uri="{FF2B5EF4-FFF2-40B4-BE49-F238E27FC236}">
                    <a16:creationId xmlns:a16="http://schemas.microsoft.com/office/drawing/2014/main" id="{787B63C0-A4D3-4173-85C1-F8918474188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4" name="Vrije vorm 113">
                <a:extLst>
                  <a:ext uri="{FF2B5EF4-FFF2-40B4-BE49-F238E27FC236}">
                    <a16:creationId xmlns:a16="http://schemas.microsoft.com/office/drawing/2014/main" id="{E7B170F4-9F21-4007-814C-F4A081E3850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0C35D360-84CF-4FC1-9C51-6F43AA6B981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A65EEE08-3ED8-4B11-8186-A7491E5D44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63C4A435-182A-4C48-B4B0-3EAE33FFD0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3F29C39E-2052-4EB3-9F90-8C94B11432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94CF0AB4-C3AC-40E6-B6C5-3A611CF17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B62DF717-E5C1-4A2C-AF62-D5C45870B8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Ovaal 160">
                      <a:extLst>
                        <a:ext uri="{FF2B5EF4-FFF2-40B4-BE49-F238E27FC236}">
                          <a16:creationId xmlns:a16="http://schemas.microsoft.com/office/drawing/2014/main" id="{5B7F4351-4256-495E-B708-FD04E9B03B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57" name="Afbeelding 156">
                    <a:extLst>
                      <a:ext uri="{FF2B5EF4-FFF2-40B4-BE49-F238E27FC236}">
                        <a16:creationId xmlns:a16="http://schemas.microsoft.com/office/drawing/2014/main" id="{8CD4CF05-85E3-44D6-BEF4-34F2DAFBE6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8" name="Afbeelding 157">
                    <a:extLst>
                      <a:ext uri="{FF2B5EF4-FFF2-40B4-BE49-F238E27FC236}">
                        <a16:creationId xmlns:a16="http://schemas.microsoft.com/office/drawing/2014/main" id="{BE5664F0-C3F7-4179-B314-A79480A79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D1CECD21-6489-4EAF-8932-FF1C852F92C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1E7E5357-38DC-4130-B75F-326712FF7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20C0C598-9DBC-48AC-9470-8FD070DEEE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8F3C6D64-D798-422E-873E-DBFD57E8A5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20BD3433-8602-4CD7-B33D-42A5A1B37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EBC441A-227B-4D42-9DA0-7845B3E3E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0505B39-ACF7-4B5C-979F-0AD117CA8300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AACE8BEC-9AA2-48A8-9311-5FE3DE4F71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ijdelijke aanduiding voor media 28">
            <a:extLst>
              <a:ext uri="{FF2B5EF4-FFF2-40B4-BE49-F238E27FC236}">
                <a16:creationId xmlns:a16="http://schemas.microsoft.com/office/drawing/2014/main" id="{922F9F2C-8E00-491E-9890-50DC2C8810A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0" y="2"/>
            <a:ext cx="12198350" cy="6857999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D3D91-3F75-4887-B3F8-4C532DA4B07A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8" name="Tijdelijke aanduiding voor tekst 6">
            <a:extLst>
              <a:ext uri="{FF2B5EF4-FFF2-40B4-BE49-F238E27FC236}">
                <a16:creationId xmlns:a16="http://schemas.microsoft.com/office/drawing/2014/main" id="{E9E93197-270E-4316-9648-C0D05F289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89" name="Tijdelijke aanduiding voor tekst 6">
            <a:extLst>
              <a:ext uri="{FF2B5EF4-FFF2-40B4-BE49-F238E27FC236}">
                <a16:creationId xmlns:a16="http://schemas.microsoft.com/office/drawing/2014/main" id="{FCF42B84-15F1-4073-824F-5B5E3E7B26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26EC68F5-EAC7-4051-B0A4-4D77988B1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B294E230-E216-410E-9A7B-1542AA4F0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1" name="Tijdelijke aanduiding voor tekst 6">
            <a:extLst>
              <a:ext uri="{FF2B5EF4-FFF2-40B4-BE49-F238E27FC236}">
                <a16:creationId xmlns:a16="http://schemas.microsoft.com/office/drawing/2014/main" id="{69548FA0-4919-4F92-AA0F-0D852C4431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2" name="Tijdelijke aanduiding voor tekst 6">
            <a:extLst>
              <a:ext uri="{FF2B5EF4-FFF2-40B4-BE49-F238E27FC236}">
                <a16:creationId xmlns:a16="http://schemas.microsoft.com/office/drawing/2014/main" id="{9EDE7235-981A-4134-AC5A-B52B7C9507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798659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82">
            <a:extLst>
              <a:ext uri="{FF2B5EF4-FFF2-40B4-BE49-F238E27FC236}">
                <a16:creationId xmlns:a16="http://schemas.microsoft.com/office/drawing/2014/main" id="{618E64E8-8694-472E-9AAA-42E1E9C0E1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1" name="TEKSTINSTRUCTIES">
            <a:extLst>
              <a:ext uri="{FF2B5EF4-FFF2-40B4-BE49-F238E27FC236}">
                <a16:creationId xmlns:a16="http://schemas.microsoft.com/office/drawing/2014/main" id="{12073CE6-5DC8-4BD1-8744-CB2A061A0D67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36401D94-30CA-45D2-817A-78288909B03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BCF2597A-6E20-4795-BD4F-5549B5ED174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9DD4CF37-6631-41EC-9521-BB308E9013AB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A452291-1603-4235-BA75-4AA609A648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C470EAFD-E4D3-4C13-AACF-3C97BD56917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5107A01A-00FD-4A2B-83C4-C211A5A34E3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07D2AC06-0D0E-4A94-888B-B8D1A809F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Rechte verbindingslijn 279">
                <a:extLst>
                  <a:ext uri="{FF2B5EF4-FFF2-40B4-BE49-F238E27FC236}">
                    <a16:creationId xmlns:a16="http://schemas.microsoft.com/office/drawing/2014/main" id="{4B63C8DD-B896-4405-A791-3395EC8332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hthoek 280">
                <a:extLst>
                  <a:ext uri="{FF2B5EF4-FFF2-40B4-BE49-F238E27FC236}">
                    <a16:creationId xmlns:a16="http://schemas.microsoft.com/office/drawing/2014/main" id="{D27B4FB5-48FD-47CF-9AF2-B3CCDBADE9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2" name="Groep 281">
                <a:extLst>
                  <a:ext uri="{FF2B5EF4-FFF2-40B4-BE49-F238E27FC236}">
                    <a16:creationId xmlns:a16="http://schemas.microsoft.com/office/drawing/2014/main" id="{1E64F532-EBF7-4BA0-BA5D-B7158D01A44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21" name="Groep 320">
                  <a:extLst>
                    <a:ext uri="{FF2B5EF4-FFF2-40B4-BE49-F238E27FC236}">
                      <a16:creationId xmlns:a16="http://schemas.microsoft.com/office/drawing/2014/main" id="{8C2EF725-876D-4D44-8E70-B914E229C2B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92E1D3F8-8372-4D49-8FCC-031ACC722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26977928-F711-4F12-A7B7-E3BBFF20B6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368140F0-D083-4812-AD4E-A27FC7372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CB84EE1E-E50B-4890-8D70-65148ED1CC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49F87EDB-8729-4B84-BF9C-2AD69ABDA5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2" name="Groep 321">
                  <a:extLst>
                    <a:ext uri="{FF2B5EF4-FFF2-40B4-BE49-F238E27FC236}">
                      <a16:creationId xmlns:a16="http://schemas.microsoft.com/office/drawing/2014/main" id="{80257386-D8A4-4706-BE73-66505DE9AD1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A3A853B8-7D6E-42AE-B7AF-8C1D7FCDEF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4" name="Pijl: punthaak 323">
                    <a:extLst>
                      <a:ext uri="{FF2B5EF4-FFF2-40B4-BE49-F238E27FC236}">
                        <a16:creationId xmlns:a16="http://schemas.microsoft.com/office/drawing/2014/main" id="{3F3AADEB-9FB3-42FA-9449-1B5E640F032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83" name="Groep 282">
                <a:extLst>
                  <a:ext uri="{FF2B5EF4-FFF2-40B4-BE49-F238E27FC236}">
                    <a16:creationId xmlns:a16="http://schemas.microsoft.com/office/drawing/2014/main" id="{737EFB86-90E0-452F-9E4E-7A323F71E6F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60870DD-9471-46C7-963A-BC6346DC38A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B9F11DB-B65D-4AF6-AA4E-BDE2CB7F6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F31E3A17-35C2-49F2-BA1C-AF43F61944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B47D6BCD-E66B-45A4-AA2F-99C49A620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6BDD614C-CC83-495B-A93B-4C09A64D1D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9C952804-2136-4D28-AB50-025495223D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51C17063-628C-4F91-BE91-FC114F0D054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4" name="Rechthoek 313">
                    <a:extLst>
                      <a:ext uri="{FF2B5EF4-FFF2-40B4-BE49-F238E27FC236}">
                        <a16:creationId xmlns:a16="http://schemas.microsoft.com/office/drawing/2014/main" id="{80C78D23-0B0C-48BB-8B7B-69C64F752D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Pijl: punthaak 314">
                    <a:extLst>
                      <a:ext uri="{FF2B5EF4-FFF2-40B4-BE49-F238E27FC236}">
                        <a16:creationId xmlns:a16="http://schemas.microsoft.com/office/drawing/2014/main" id="{3F29C4A1-7EF1-4658-A324-8D05F9CF2B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80210A10-1332-45A0-91B7-D7133AB678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1686690-3D09-477D-96EF-B3738D22B6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D90EC679-49FD-49B9-95F2-55C066687B5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01" name="Rechthoek 300">
                  <a:extLst>
                    <a:ext uri="{FF2B5EF4-FFF2-40B4-BE49-F238E27FC236}">
                      <a16:creationId xmlns:a16="http://schemas.microsoft.com/office/drawing/2014/main" id="{8ED50090-93FF-4921-878A-6CACCAD9603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00A843CA-0686-4873-9C00-6E8289127BB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03" name="Groep 302">
                    <a:extLst>
                      <a:ext uri="{FF2B5EF4-FFF2-40B4-BE49-F238E27FC236}">
                        <a16:creationId xmlns:a16="http://schemas.microsoft.com/office/drawing/2014/main" id="{E3399F2B-227E-44C5-8077-B52A4FCF63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07" name="Rechte verbindingslijn 306">
                      <a:extLst>
                        <a:ext uri="{FF2B5EF4-FFF2-40B4-BE49-F238E27FC236}">
                          <a16:creationId xmlns:a16="http://schemas.microsoft.com/office/drawing/2014/main" id="{7B9EBA01-FB83-4077-9795-10539EC9C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Rechte verbindingslijn 307">
                      <a:extLst>
                        <a:ext uri="{FF2B5EF4-FFF2-40B4-BE49-F238E27FC236}">
                          <a16:creationId xmlns:a16="http://schemas.microsoft.com/office/drawing/2014/main" id="{FBC2D02C-27E5-4F2B-80AF-077FC83985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9" name="Rechte verbindingslijn 308">
                      <a:extLst>
                        <a:ext uri="{FF2B5EF4-FFF2-40B4-BE49-F238E27FC236}">
                          <a16:creationId xmlns:a16="http://schemas.microsoft.com/office/drawing/2014/main" id="{F41971DD-BBBE-42B9-879F-DB52FF8C6C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13AABFC6-E6AE-4AAA-8C3A-047A5C59C8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2054BCF7-01B5-4301-98D2-58B0797D0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4" name="Groep 303">
                    <a:extLst>
                      <a:ext uri="{FF2B5EF4-FFF2-40B4-BE49-F238E27FC236}">
                        <a16:creationId xmlns:a16="http://schemas.microsoft.com/office/drawing/2014/main" id="{CD035440-A2DB-4DB1-A875-DB84C58EBC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5" name="Rechthoek 304">
                      <a:extLst>
                        <a:ext uri="{FF2B5EF4-FFF2-40B4-BE49-F238E27FC236}">
                          <a16:creationId xmlns:a16="http://schemas.microsoft.com/office/drawing/2014/main" id="{D0234789-4AC9-4644-981F-DD1B64D61F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6" name="Pijl: punthaak 305">
                      <a:extLst>
                        <a:ext uri="{FF2B5EF4-FFF2-40B4-BE49-F238E27FC236}">
                          <a16:creationId xmlns:a16="http://schemas.microsoft.com/office/drawing/2014/main" id="{C2CE945A-AAF8-48E4-AEB8-2A90D95C425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87" name="Groep 286">
                <a:extLst>
                  <a:ext uri="{FF2B5EF4-FFF2-40B4-BE49-F238E27FC236}">
                    <a16:creationId xmlns:a16="http://schemas.microsoft.com/office/drawing/2014/main" id="{A38FA30D-BD52-475D-809E-36EA7D31356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EC4602D1-88E5-40A2-8608-A0C29294564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2547CD1E-A582-4CBF-8B26-C6B576C6A5C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F6D4D451-3700-4B6D-B3C7-14F0F58036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2F01C6E3-3373-4C1E-96B8-2D90C1A1FF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185AD697-33E1-42B1-8F7E-0468A8F372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2004FFE3-24C9-40E7-86E9-195E8C0D18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E6BECBFC-8395-44F9-AC46-CBB22D89ED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D357BDD9-A3F5-4567-BDB7-0B2365CA87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71A76090-A560-47A4-A596-597E8C5C509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7599B0B2-7D17-404B-B936-B47E1C39D4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5D63A183-3C5F-44E4-B3C6-DCA07972BE2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6967482-9741-4589-B647-F88787097B8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D3B64C09-00EC-49A2-A5F1-D01D51E3BC8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47225722-E2D5-44EE-807F-AC5CB98898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82897B7-C06A-4149-9569-FE5207D8FEA3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7D8605EC-E9C8-419F-AF1A-2DF7701EDDE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A3FD7B3-A534-4E87-ACFD-7399C92B30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602DA819-8F4E-4B29-812C-81530609FC3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9EB214EF-052B-4CC5-A5FE-32B0835C0D3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5656CE6-C9D5-4139-83DE-9A79E874A43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EEB46037-565F-4492-8FE6-6C4E15D9B463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C0D459F-C047-4884-8259-D21A55C2AEB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3CA359B-F3B5-490C-839B-22C212C2A06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6F7E815A-AA75-40A8-A344-9998B63B3FF4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436B61E3-52A3-4B07-819E-7ABC5E2441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EFB3E08E-DB91-4C46-AB54-357D166F2894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5F40063-C6A7-4188-8419-C3ECB711409F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2CCA28BB-2A2C-4AE9-A2A5-06CB6B5D1AB3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3A4E9155-7FBF-4717-80E8-74720799A06A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ED406C1C-713B-4D84-ABD1-5313B93E5CC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1C43860-1948-4B69-AA90-3AC6521FF08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5F3FBFA7-9CCD-49F5-B852-62363BDB6C3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9C2E5D96-A100-47AD-93AD-D8E209E5D8C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7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56" name="INSTRUCTIES">
            <a:extLst>
              <a:ext uri="{FF2B5EF4-FFF2-40B4-BE49-F238E27FC236}">
                <a16:creationId xmlns:a16="http://schemas.microsoft.com/office/drawing/2014/main" id="{767539DB-EE7F-4212-9719-74AAF2888392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7CF8B6EE-C7EE-4433-9B82-52216874EC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7156B2B6-70AA-42D1-B0C4-BF351BC23A52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F6A0191-D17B-4974-BCA4-4846FCC3BF9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918456D-4F2D-4C29-987F-F3CAFA95D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B73A51E-59CB-4AC4-A4D9-B671F0B3F39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A74BFDBC-EFBE-433D-81A2-CB8AD082CAC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7D948A1-D5DC-4D5C-A3A2-0FB1E744FEB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C6DAB5-6889-4362-842A-43DBAA3584D1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72CCA38-9A06-4B71-90F8-EBF1E5AD2401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3CEE1DCD-C061-4C2E-B989-371EF261CC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C0C7DBCE-A5CB-43E2-8418-4F5516898711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252DC666-449E-4D53-8E44-EE4CA43496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0A327E70-7F39-42B9-8B32-8F69C25830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1" name="Gelijkbenige driehoek 190">
                <a:extLst>
                  <a:ext uri="{FF2B5EF4-FFF2-40B4-BE49-F238E27FC236}">
                    <a16:creationId xmlns:a16="http://schemas.microsoft.com/office/drawing/2014/main" id="{46CB38C2-7F08-434C-9881-9C08B280DB5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Video icoon">
              <a:extLst>
                <a:ext uri="{FF2B5EF4-FFF2-40B4-BE49-F238E27FC236}">
                  <a16:creationId xmlns:a16="http://schemas.microsoft.com/office/drawing/2014/main" id="{03137714-8843-48E9-9918-1B46EAC0DDFD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A3F32C79-81EF-4A74-A039-766FEB384225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7" name="Vrije vorm 112">
                <a:extLst>
                  <a:ext uri="{FF2B5EF4-FFF2-40B4-BE49-F238E27FC236}">
                    <a16:creationId xmlns:a16="http://schemas.microsoft.com/office/drawing/2014/main" id="{31D9BD72-8244-4BD3-9AE3-CB618DA75A2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8" name="Vrije vorm 113">
                <a:extLst>
                  <a:ext uri="{FF2B5EF4-FFF2-40B4-BE49-F238E27FC236}">
                    <a16:creationId xmlns:a16="http://schemas.microsoft.com/office/drawing/2014/main" id="{F82963FD-473B-42C2-A7AA-C2F81065A7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1E719289-AFD8-4417-93E4-D08EE8A4472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C7F7FF3-201C-4EB3-8830-E3485122A2B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B0EEC12-C60A-4F8E-952C-8C35CEEA7C6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94AA78BC-21D2-40CD-A2EA-34CFAD9E0E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BE085BB-AE60-44AB-8F92-259CAAF67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9630039C-8199-4116-8A51-5293B886A5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Ovaal 184">
                      <a:extLst>
                        <a:ext uri="{FF2B5EF4-FFF2-40B4-BE49-F238E27FC236}">
                          <a16:creationId xmlns:a16="http://schemas.microsoft.com/office/drawing/2014/main" id="{4216E263-DBEA-49A5-BBFC-6BB93D21D6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1" name="Afbeelding 180">
                    <a:extLst>
                      <a:ext uri="{FF2B5EF4-FFF2-40B4-BE49-F238E27FC236}">
                        <a16:creationId xmlns:a16="http://schemas.microsoft.com/office/drawing/2014/main" id="{0C361078-B3A9-4EC8-9185-0A5BA4BA93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BBAD88F0-F887-4D5C-BBB9-18F0092528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C24B846D-9882-4220-8B01-944F94DF0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F367EE91-DCDB-4FBD-9BD7-B6B94F14E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9D09DA2A-3823-4512-B5AB-DE361B6FCD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BF5B0D-A768-44D0-905F-81E1F2A4BB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383D3291-599B-4CB7-834B-4A6F0F0BA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5833846A-915F-4749-BF08-7F5C6572BF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6FC9BC61-3CBC-49A7-BE3B-46602246EC2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2" name="Gelijkbenige driehoek 171">
                <a:extLst>
                  <a:ext uri="{FF2B5EF4-FFF2-40B4-BE49-F238E27FC236}">
                    <a16:creationId xmlns:a16="http://schemas.microsoft.com/office/drawing/2014/main" id="{EDFDBA73-B6DF-4C43-846A-27B03DC5DE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5783176" y="1748861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6517" y="1606289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3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8421366" y="3042455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92" name="TEKSTINSTRUCTIES">
            <a:extLst>
              <a:ext uri="{FF2B5EF4-FFF2-40B4-BE49-F238E27FC236}">
                <a16:creationId xmlns:a16="http://schemas.microsoft.com/office/drawing/2014/main" id="{4A9A576E-C302-4465-8FFB-8199BBED87A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93" name="Rechthoek: afgeronde hoeken 192">
              <a:extLst>
                <a:ext uri="{FF2B5EF4-FFF2-40B4-BE49-F238E27FC236}">
                  <a16:creationId xmlns:a16="http://schemas.microsoft.com/office/drawing/2014/main" id="{42B9101F-2300-4C72-BDE7-A2DFDC9A554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1985F081-36E6-4FDD-B5FA-A54362841BE8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7B8B56C0-4453-4D7F-A924-D2F60468A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C56D5C3C-8C43-4835-B689-166F49FD2C0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20CA2806-EA4F-4EEF-8F39-29B18B5BC0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4F02319C-1D55-4AB8-B5D8-C982CBAE99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Rechte verbindingslijn 218">
                <a:extLst>
                  <a:ext uri="{FF2B5EF4-FFF2-40B4-BE49-F238E27FC236}">
                    <a16:creationId xmlns:a16="http://schemas.microsoft.com/office/drawing/2014/main" id="{DC60FBE4-794D-482F-9409-3E82865A3E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echthoek 219">
                <a:extLst>
                  <a:ext uri="{FF2B5EF4-FFF2-40B4-BE49-F238E27FC236}">
                    <a16:creationId xmlns:a16="http://schemas.microsoft.com/office/drawing/2014/main" id="{A054730D-F932-4134-A8FC-B165DC40182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1" name="Groep 220">
                <a:extLst>
                  <a:ext uri="{FF2B5EF4-FFF2-40B4-BE49-F238E27FC236}">
                    <a16:creationId xmlns:a16="http://schemas.microsoft.com/office/drawing/2014/main" id="{A05B508D-35C4-4AD2-ABA8-AB7667F8DF1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C821C12A-41C0-4BA9-8D6B-A6B1DEECDA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8ACE1F8-529F-43C9-BD5D-143BA2A595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2503B36-A052-43E6-A36E-20755605A2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05B0664D-949C-4522-8ACC-07E7530B4C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900E8232-D10C-44FC-9857-16F095869D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A3BAB407-5250-4433-8DA5-49F89C9D97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87BCC71-D9E1-47F2-8387-0C87A3DF995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3" name="Rechthoek 312">
                    <a:extLst>
                      <a:ext uri="{FF2B5EF4-FFF2-40B4-BE49-F238E27FC236}">
                        <a16:creationId xmlns:a16="http://schemas.microsoft.com/office/drawing/2014/main" id="{AD483EE5-7BC9-4CD2-8815-CBF70F3777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4" name="Pijl: punthaak 313">
                    <a:extLst>
                      <a:ext uri="{FF2B5EF4-FFF2-40B4-BE49-F238E27FC236}">
                        <a16:creationId xmlns:a16="http://schemas.microsoft.com/office/drawing/2014/main" id="{D37F4E6B-4A1E-4972-9E39-EF5F7E06FB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71665032-200F-4246-9AD1-7B71963585B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CB67319-A823-4F57-AD4D-E00EF84C66B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2887D53D-B618-4485-B659-05B2BBD91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544C3742-C368-412F-BE2C-7B5E71CDB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10F5E04-88BE-4803-929D-D47DF880E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5B1AEA35-2763-4EEE-8FB7-2526875E5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7F436CB8-ABC8-471E-8B1F-A73B292E2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619CDC6B-CACE-4021-9F42-88ECB7FEE80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4" name="Rechthoek 303">
                    <a:extLst>
                      <a:ext uri="{FF2B5EF4-FFF2-40B4-BE49-F238E27FC236}">
                        <a16:creationId xmlns:a16="http://schemas.microsoft.com/office/drawing/2014/main" id="{E9DAD536-883D-4E5C-9D3E-111ECF5C1A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5" name="Pijl: punthaak 304">
                    <a:extLst>
                      <a:ext uri="{FF2B5EF4-FFF2-40B4-BE49-F238E27FC236}">
                        <a16:creationId xmlns:a16="http://schemas.microsoft.com/office/drawing/2014/main" id="{116894BE-DD4D-413B-8DF9-133CD8C5067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3" name="Rechte verbindingslijn 222">
                <a:extLst>
                  <a:ext uri="{FF2B5EF4-FFF2-40B4-BE49-F238E27FC236}">
                    <a16:creationId xmlns:a16="http://schemas.microsoft.com/office/drawing/2014/main" id="{D87DECAC-AF85-44F8-B2E8-5174D9A2A1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B8591239-4972-4FFA-8906-600AEF7ED8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F7EB9636-ED15-48A0-847A-E1E7251B152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99A56938-B8CF-4D65-820E-7225F307B27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1173FC85-2587-4F36-A687-3D413524B13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29034B8D-8747-4837-A0F7-944C931493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9B18B70-82BD-4EAB-8E03-D5963620D1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67A1CB6-61F4-4604-B655-AFE6659C37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CF45E677-7E93-4D48-8D4D-0FB644F007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38B5F0ED-FF5B-4F69-B34F-B4B8E76EF6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71450583-4848-4893-9133-826EBEB13E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63D33935-1BC0-4D60-949D-DC9E466F13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5" name="Rechthoek 294">
                      <a:extLst>
                        <a:ext uri="{FF2B5EF4-FFF2-40B4-BE49-F238E27FC236}">
                          <a16:creationId xmlns:a16="http://schemas.microsoft.com/office/drawing/2014/main" id="{9A2FE0DC-AA3F-4071-A219-4DB2E5485A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6" name="Pijl: punthaak 295">
                      <a:extLst>
                        <a:ext uri="{FF2B5EF4-FFF2-40B4-BE49-F238E27FC236}">
                          <a16:creationId xmlns:a16="http://schemas.microsoft.com/office/drawing/2014/main" id="{C3CBE95B-9450-4AF7-9F76-0AC787E3A0E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8098C5BA-1F3B-4B35-9722-FEB5BA3E603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FED84AB9-EE69-4424-B472-498C3FD6ED2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562BD84-557D-4A71-B739-CE9D129949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F7BA1306-0121-4B9C-A8B9-AAC8783056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A8A89EFD-C144-4769-A839-695DB8D8AE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D7F1988-A378-4319-81EF-DD74E73F46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90EA88-A87B-455C-B16A-BEBD5121C9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017C88AA-0AAB-4EEB-972B-5DAFDB0CC2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FADB0893-1183-4781-AC0D-4A4D57B5C43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48167842-F761-4BE3-98FB-19376175A36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4" name="Rechthoek 283">
                      <a:extLst>
                        <a:ext uri="{FF2B5EF4-FFF2-40B4-BE49-F238E27FC236}">
                          <a16:creationId xmlns:a16="http://schemas.microsoft.com/office/drawing/2014/main" id="{80A24B10-9799-4E2B-B43F-43E5D81016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Pijl: punthaak 284">
                      <a:extLst>
                        <a:ext uri="{FF2B5EF4-FFF2-40B4-BE49-F238E27FC236}">
                          <a16:creationId xmlns:a16="http://schemas.microsoft.com/office/drawing/2014/main" id="{8744C443-DCBC-4388-9534-2FF77DEAD30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B2FE6E4A-4902-4670-8AC1-C9065032EA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928C3926-D6FA-464C-804B-3508B8C0425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35569C34-7655-4BBF-8E8C-7578794B1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F58FD9E7-E2E6-4397-A8CF-ED039051EFC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4685058D-6C31-4A5A-BC9D-3BD0C830EDA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8E4C130E-BF1E-42CF-A697-6267A33243F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531228E2-7049-4C2C-93F1-BB73F845EDF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04259806-0EDF-4F54-B999-19489082AB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A555A032-4886-45C4-AB91-26098FFD886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3E0E8E07-9DF8-44D5-AD32-AF4BEF6FB84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9277E425-705F-47CD-9B18-78713823281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938079E7-F6B5-4279-B037-8F12E3EC8FE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449D4541-1BBA-4262-95E0-4C5750FF6AC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8C28DC82-C21E-4692-B361-454597702324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D0C577BB-2D70-407E-A015-2D7DBB8F68D5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24F6283A-A648-427B-B045-C61B492C0097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0325FD42-2132-4B09-8F4E-3F8BDC55B15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38BCF71-290A-4CF9-B81D-88A5A13A398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B4ABBB60-B330-4BDF-9D28-F01BC267780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7A9B890F-F118-470B-87F0-E6BA0B4E9EA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9DE62C7-192F-46D6-A4D6-98812A1DA4A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02CD199A-499E-4038-BD08-4EBA9E0B60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41AA67E1-5EEF-497D-BED7-50B9ECB8C2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2" name="INSTRUCTIES">
            <a:extLst>
              <a:ext uri="{FF2B5EF4-FFF2-40B4-BE49-F238E27FC236}">
                <a16:creationId xmlns:a16="http://schemas.microsoft.com/office/drawing/2014/main" id="{73289CEB-00F3-4F64-A16A-292669285416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1D61AE43-40BC-4CDE-AEF3-3D9AE1B252D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2E853723-5C48-4CB9-A06A-A05DED36874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895AE978-0145-4A89-9F47-7779291F943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CA7B34A-2476-4B0F-B42F-FA744CA7C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F1AE65C-ACCD-4083-B885-883277FA56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10A73A2-69D8-4007-B240-36851365978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58E125-41CB-4468-8C5E-FBCD9C40100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1A794650-DFCA-4CBE-A490-CCCF614E2885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B2DDABD-298B-4062-A069-F65DB00BEEA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9BFEF3F4-3B9C-4722-8566-BA5B824B55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30296CB-6568-4D71-8B50-8F21297A0DE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1D215E7-07B3-4DC8-8DE5-F1FF9C643E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CC35F58-3AAA-409F-9F0A-6680281C2B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BEA92C2B-4317-4854-9AA2-A3A00A00807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Video icoon">
              <a:extLst>
                <a:ext uri="{FF2B5EF4-FFF2-40B4-BE49-F238E27FC236}">
                  <a16:creationId xmlns:a16="http://schemas.microsoft.com/office/drawing/2014/main" id="{9355A8AD-4AFA-4613-A8E0-5060B5E6FE52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29F24458-2A3E-42B7-A47C-F0D64EE93027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1" name="Vrije vorm 112">
                <a:extLst>
                  <a:ext uri="{FF2B5EF4-FFF2-40B4-BE49-F238E27FC236}">
                    <a16:creationId xmlns:a16="http://schemas.microsoft.com/office/drawing/2014/main" id="{163CFDBB-DFB0-4355-B0B7-756C718B670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2" name="Vrije vorm 113">
                <a:extLst>
                  <a:ext uri="{FF2B5EF4-FFF2-40B4-BE49-F238E27FC236}">
                    <a16:creationId xmlns:a16="http://schemas.microsoft.com/office/drawing/2014/main" id="{621095FF-8267-4650-BA93-821A5E13F2F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49D35F34-0467-430D-B3FE-5E189A9F6F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1DF75CE-65DB-491B-82B2-692D9810D86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1803DAD2-3E16-45C2-A7B1-83AF939991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CA084F94-47D6-4F18-86B2-C28E65737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2CDB235-B625-4128-8CB9-E78C4E02AE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CB38FE8-D041-40CE-BA9B-2530248CC6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163B5E2A-741B-41FF-969C-FF22FBF1A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DCC94665-A6AF-4CC8-9595-4A316720A6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A06872AE-B880-4825-B93A-A01320BDB97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DD55776F-60DE-4848-BCCA-0E7B9512424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6BA6F35A-5131-4BCA-B8CE-D147885DCA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60C4E5F-F105-4F9E-9DDE-880694415DC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518F7B0D-E6EE-4D8E-AC8D-C9F6E9A2F13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7DB6497C-D58E-4E80-B900-24CCDFA7F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30F405DA-0E63-4247-9E2B-507AF1325D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2D4B28-CD2C-4183-8390-97F1E94E51C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DB034029-D29A-43BC-8FF4-60B90A6D1C4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 userDrawn="1"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66404718-51F7-4D29-8448-224CE7DAADCF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7" name="TEKSTINSTRUCTIES">
            <a:extLst>
              <a:ext uri="{FF2B5EF4-FFF2-40B4-BE49-F238E27FC236}">
                <a16:creationId xmlns:a16="http://schemas.microsoft.com/office/drawing/2014/main" id="{649F1916-4813-42A9-87F3-E4C96834DD9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45E7A8A0-B867-4C9E-B462-18561C6A85E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1B0F5B51-40A5-4156-912B-DC21C2E36AA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5AE39C8-3A1B-4410-BDC5-4F5C34AD18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754BEE5-ABC4-4EF9-B0E0-7A5C72B36EB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56100F46-E9DB-4CB2-A718-83C717D0389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D3124D-4CB0-4C31-98FB-E43B63E70E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38ABE6A6-B8E9-42A3-AD16-A74E1CC79C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B581F69-D3DC-499A-B2CF-78DDB29C01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6AD7AB3A-145F-45E5-A609-1F01B0DD145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DA84EB47-FD97-4B79-8B71-108202841FB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4B12BDD9-2D0E-4196-94E4-7559745A56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2F101D98-E115-43C5-A3F5-896DFBD25D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5804A402-3DD2-4FB5-BB20-CCCD72799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77D1EB43-8F9B-485B-9177-121D0725D8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9B7234B2-9FAF-4CE3-92EF-991A27EB7B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8049410D-936A-4035-9D18-84BCC059440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2" name="Rechthoek 291">
                    <a:extLst>
                      <a:ext uri="{FF2B5EF4-FFF2-40B4-BE49-F238E27FC236}">
                        <a16:creationId xmlns:a16="http://schemas.microsoft.com/office/drawing/2014/main" id="{30D5D206-1B8D-476C-B1EA-3AA2E9097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3" name="Pijl: punthaak 292">
                    <a:extLst>
                      <a:ext uri="{FF2B5EF4-FFF2-40B4-BE49-F238E27FC236}">
                        <a16:creationId xmlns:a16="http://schemas.microsoft.com/office/drawing/2014/main" id="{EF44EE71-3210-4EDB-AFFA-7B48AFD381E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9276C06D-A50C-4C67-AC74-A728052BF8F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267B2EA5-58BA-4591-99CE-64BF1D9EBC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EE29A6E6-D347-4A27-BCB9-6484607A6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43498F93-8475-47E8-AD08-4B02AB0AE5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1A3FF7BE-E642-477A-B64F-99C92B68A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C5451D5C-F1A9-466C-B32B-F22A30D08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25353931-F48C-4707-B6AA-0C5EE5ECCB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D12B592A-97D1-4F9C-9ABA-7CD6F20B0CF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A90C8C40-45EB-47A5-9AE8-299C5255A0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7387A3F7-C49F-4FE9-8832-9A57B3F106E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5C8278FA-42AC-437B-80C0-C38459C716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25DEAF2C-E6D4-4B2B-95D5-96C544F92F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DB71CB4B-DB70-40FF-A7E7-BA82C89848E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302E42A4-44F7-4BB1-9CF3-6A4323B982F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14FF76F0-0335-48C7-81FC-858496015D1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1" name="Groep 220">
                    <a:extLst>
                      <a:ext uri="{FF2B5EF4-FFF2-40B4-BE49-F238E27FC236}">
                        <a16:creationId xmlns:a16="http://schemas.microsoft.com/office/drawing/2014/main" id="{2494512B-C35E-4CCD-87BA-E36EB44CD5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0E9DE44E-39DC-42CB-9B0E-35269619F6C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96F625CC-3B29-42F0-9530-D09F48BB59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C27CF2AB-1D38-4901-B169-5A695991E0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931CE2C6-8AA1-498E-9176-A260CAEC71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A65D2686-E23F-4058-8FA9-D81A4869A6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2" name="Groep 221">
                    <a:extLst>
                      <a:ext uri="{FF2B5EF4-FFF2-40B4-BE49-F238E27FC236}">
                        <a16:creationId xmlns:a16="http://schemas.microsoft.com/office/drawing/2014/main" id="{E0226551-349D-43C1-B877-6A23A44BE8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8ECE2FBC-C4D8-479D-AE63-34D7E78638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4" name="Pijl: punthaak 223">
                      <a:extLst>
                        <a:ext uri="{FF2B5EF4-FFF2-40B4-BE49-F238E27FC236}">
                          <a16:creationId xmlns:a16="http://schemas.microsoft.com/office/drawing/2014/main" id="{7E250D81-E629-4DCC-961B-CD49765BCF3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78D6F3EA-47C9-4D4D-88F9-226BA6A8468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1D0126C8-93CC-4B51-AB39-137C86B5469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4D2A7BE3-ED8F-4808-980D-A9C4AA96332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3D7FD46D-2C8E-408E-9945-8A651F5EA3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F55E7620-46B8-4D73-8FEF-AB96AB6390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845BC930-12C7-4B89-8E5A-49AFBC58E7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2B99B47F-EE7E-4FDE-BF03-9847301CBC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ED5A16A4-712A-4D92-BC52-30DA108FB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EF8C2877-EB06-49A1-B0D8-F6395981A4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1" name="Groep 210">
                    <a:extLst>
                      <a:ext uri="{FF2B5EF4-FFF2-40B4-BE49-F238E27FC236}">
                        <a16:creationId xmlns:a16="http://schemas.microsoft.com/office/drawing/2014/main" id="{68B80E33-A0BE-400D-8225-CDFE1247B16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BF5DCD9E-CBBE-4628-8EA7-A7C8CAA3E2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Pijl: punthaak 212">
                      <a:extLst>
                        <a:ext uri="{FF2B5EF4-FFF2-40B4-BE49-F238E27FC236}">
                          <a16:creationId xmlns:a16="http://schemas.microsoft.com/office/drawing/2014/main" id="{EE247A32-6ED8-4E68-BCBA-9D2AD54D6B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78463499-89A7-44EF-A6BF-656098833C9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C78C00B3-959A-48BE-9617-F94BBF99C66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D5F146FA-C12C-4769-9470-3C857613F4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883D027C-4A75-4239-A98F-D2A7546CD2E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C25BBC6B-5F9D-4DD1-BEED-F3E0AC70701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5AFDD9DC-F11E-41B9-86BB-30688B9FEE0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64E964E2-AD64-4BC2-B5CE-0D025DAF4AC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AB8B1E45-7025-41CB-BFCF-4B719C3DFCB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96AFE09-ADB7-48D9-A32A-AD74E84768C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C80D808A-8A91-4D49-A2A7-1DB2DF5E752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13747D16-52F9-4E08-9A2D-43DA6FDD22F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B3341FBE-29C0-48D8-AF29-AE1734B7CDD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6816538C-FD66-466C-BBD2-30AC64A499F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DC48B45-B36A-4D2B-BC57-D0C78E47F04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CCC364A2-5362-4F12-8D44-BE6BD0044DDA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BF2BDE9A-D62A-452C-81CE-5581168B6D2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5186ED8E-1D1F-426E-8E5C-9DD562484563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37743CAF-A0DD-4E12-A3FB-847DF387AB7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462FAF2-A6CE-4466-B9CC-36E8D9A778A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6C8FD816-05E7-40CF-A60B-AAEDF23C604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9AEEB696-919F-4E6C-BFFB-9680BAC72FE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ED403691-F990-4EF7-A396-3AB92748CC3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5F4FA44A-B88A-478F-A661-F795302D13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6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hoek 172">
            <a:extLst>
              <a:ext uri="{FF2B5EF4-FFF2-40B4-BE49-F238E27FC236}">
                <a16:creationId xmlns:a16="http://schemas.microsoft.com/office/drawing/2014/main" id="{70187F13-D4CC-4307-B0CE-D338B98022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E1B57D26-8C4C-491F-8F84-5D9C2B1B855B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6" name="Rechthoek: afgeronde hoeken 175">
              <a:extLst>
                <a:ext uri="{FF2B5EF4-FFF2-40B4-BE49-F238E27FC236}">
                  <a16:creationId xmlns:a16="http://schemas.microsoft.com/office/drawing/2014/main" id="{7673DB60-0E48-408F-8651-8AF2E22811A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77" name="Rechthoek: afgeronde hoeken 176">
              <a:extLst>
                <a:ext uri="{FF2B5EF4-FFF2-40B4-BE49-F238E27FC236}">
                  <a16:creationId xmlns:a16="http://schemas.microsoft.com/office/drawing/2014/main" id="{020D2264-90DA-4F82-8126-83F737681685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8ACF26FE-BD83-415A-9582-3D70E35D466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0ECF8EF3-6D20-4CA0-A518-8A8601031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6F6B411-5684-4F1A-8408-2AD38F3126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856FFEF-EB71-4013-830B-E99C0F8DE6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0D3A1882-5004-4364-B977-E91A45F67534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8B4EDF7A-7768-4B7E-8D93-AE1347024A8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120FCCF2-DC43-441C-BBCC-BCBA8DD034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54EA0D81-9EF3-4C07-ADB0-B821B47EE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881B3FD1-D854-4C82-A4C5-857DB5B9C0B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18D9343-0794-4011-A214-A7DDC15B2F6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07632469-A3BE-4843-93E4-D502E540D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67E38F24-3AD4-4454-8F76-B1974A596B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D7F2E853-2408-4C64-9E9F-A3F535756C75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50D0AF8-9124-4C01-9FFF-56B24127B3AD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A72C854-4631-4230-B3C7-6064BF5A637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A7B9397D-09E6-4BAC-BFC0-D3FD3C6ED6A2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20352FC-DE72-4458-AD52-41249D31E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7F41BA09-A5B7-4D23-BCC2-A791582626C8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88E4ED8-E36F-4631-AB68-633D6979C9CD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6" name="Tijdelijke aanduiding voor grafiek 12">
            <a:extLst>
              <a:ext uri="{FF2B5EF4-FFF2-40B4-BE49-F238E27FC236}">
                <a16:creationId xmlns:a16="http://schemas.microsoft.com/office/drawing/2014/main" id="{9B0383AC-3127-4957-B374-1F21996FB43F}"/>
              </a:ext>
            </a:extLst>
          </p:cNvPr>
          <p:cNvSpPr>
            <a:spLocks noGrp="1"/>
          </p:cNvSpPr>
          <p:nvPr userDrawn="1"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DED5D84-697D-4FC3-AD8D-A53209BFFC9F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244" name="Tijdelijke aanduiding voor tekst 6">
            <a:extLst>
              <a:ext uri="{FF2B5EF4-FFF2-40B4-BE49-F238E27FC236}">
                <a16:creationId xmlns:a16="http://schemas.microsoft.com/office/drawing/2014/main" id="{89F7A9D2-4D90-4C85-8F32-23059F4929F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E77BF7AE-1036-44FA-99AF-423311D4DCE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66FDA3D5-8394-4284-9C21-7C7719C7EC8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AECF0745-8536-4BBB-ABA0-55C333AF2E1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4" name="Tijdelijke aanduiding voor tekst 82">
            <a:extLst>
              <a:ext uri="{FF2B5EF4-FFF2-40B4-BE49-F238E27FC236}">
                <a16:creationId xmlns:a16="http://schemas.microsoft.com/office/drawing/2014/main" id="{FDA151F2-F8FA-4E50-9BE4-DEE070DAA91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75" name="TEKSTINSTRUCTIES">
            <a:extLst>
              <a:ext uri="{FF2B5EF4-FFF2-40B4-BE49-F238E27FC236}">
                <a16:creationId xmlns:a16="http://schemas.microsoft.com/office/drawing/2014/main" id="{8B6A644C-DA45-451A-BCD2-5E03FA4FDE73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86" name="Rechthoek: afgeronde hoeken 185">
              <a:extLst>
                <a:ext uri="{FF2B5EF4-FFF2-40B4-BE49-F238E27FC236}">
                  <a16:creationId xmlns:a16="http://schemas.microsoft.com/office/drawing/2014/main" id="{796AF4A8-CB85-4F39-B3D4-449EF73A5DD3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C6DEFDF8-EF1B-4C37-943C-61DE58A24F5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D8B3B935-A634-4ED5-A3C3-5E72ECA9C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4446610F-C210-401E-A699-5C03C8A2C58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4C932682-2372-4E47-9E5C-3AEB55D3E09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B2C03888-1A07-4E59-99DF-FF165A1C5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CE41447B-3FBA-4C11-98AF-E354FB4841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71FE9498-225A-4369-B6D1-AB7771AA7B9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87AE9726-CAF2-4AE6-A975-6AEDFD7E7B0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70">
                  <a:extLst>
                    <a:ext uri="{FF2B5EF4-FFF2-40B4-BE49-F238E27FC236}">
                      <a16:creationId xmlns:a16="http://schemas.microsoft.com/office/drawing/2014/main" id="{A92171BA-1533-4797-AC16-16E6C4A11C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3FAD613-4477-489D-B1EC-2E4C44D31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10866314-167B-4664-9655-C0DC0A9A0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35DA47C9-02FE-45D6-AB93-8083C5B7C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467BC5F7-5341-4E15-8ECE-E876754410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924FC31-6ADF-47AA-A9AF-6E511C3C5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766A3D6B-673F-46C6-A176-0C35767A569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FDE4B47-1272-42C2-A983-183759E210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A9C53680-21EE-4512-BD0E-2BF1A647146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CB8C26D0-361E-4EA5-ADEE-6B895373A13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A0A43B3B-ABB6-4506-9914-6E930B0FC61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B491D00E-F158-4499-B14E-70F893E65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12ACBA84-0FE5-4B59-98E9-38AFFFF4C2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65D00FD2-3527-4EF6-8689-008A7A07B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268">
                    <a:extLst>
                      <a:ext uri="{FF2B5EF4-FFF2-40B4-BE49-F238E27FC236}">
                        <a16:creationId xmlns:a16="http://schemas.microsoft.com/office/drawing/2014/main" id="{06D4D55E-D75E-48D0-9827-CC3F2B1C6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269">
                    <a:extLst>
                      <a:ext uri="{FF2B5EF4-FFF2-40B4-BE49-F238E27FC236}">
                        <a16:creationId xmlns:a16="http://schemas.microsoft.com/office/drawing/2014/main" id="{1A6B48FF-C982-4078-9EE2-8B48E9EEA4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3" name="Groep 262">
                  <a:extLst>
                    <a:ext uri="{FF2B5EF4-FFF2-40B4-BE49-F238E27FC236}">
                      <a16:creationId xmlns:a16="http://schemas.microsoft.com/office/drawing/2014/main" id="{AE235B43-42CC-449A-B17D-1292FBA894F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7F06A105-A12D-4BEB-8A74-C145FCB4D5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38EB224F-7065-496D-953B-2295908539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Rechte verbindingslijn 220">
                <a:extLst>
                  <a:ext uri="{FF2B5EF4-FFF2-40B4-BE49-F238E27FC236}">
                    <a16:creationId xmlns:a16="http://schemas.microsoft.com/office/drawing/2014/main" id="{534C031E-6DEC-4ED8-91FE-C3BF6D26F0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E2EC203A-0489-4806-8379-48CE1E4590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3" name="Groep 222">
                <a:extLst>
                  <a:ext uri="{FF2B5EF4-FFF2-40B4-BE49-F238E27FC236}">
                    <a16:creationId xmlns:a16="http://schemas.microsoft.com/office/drawing/2014/main" id="{2D7CDD2A-94F6-42F5-9403-D63172030B8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26AD2619-1ABB-4730-AE92-C4D009B51FE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8E5481A9-39FB-4529-A248-289E7949A15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40" name="Groep 239">
                    <a:extLst>
                      <a:ext uri="{FF2B5EF4-FFF2-40B4-BE49-F238E27FC236}">
                        <a16:creationId xmlns:a16="http://schemas.microsoft.com/office/drawing/2014/main" id="{0BCBD1EB-8E44-4974-A5E9-0793F005DCE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B605715F-D76F-45DD-936F-72FD459B8C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E708DA4D-E3B4-4B21-8CC4-128DE70E39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B6522ABC-7264-4444-AF99-723DBA8BF0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25F2639-EBC1-47EA-ABA9-C19762A277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545BDE13-EBB4-4ADF-AB0F-95D9912F6D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1" name="Groep 240">
                    <a:extLst>
                      <a:ext uri="{FF2B5EF4-FFF2-40B4-BE49-F238E27FC236}">
                        <a16:creationId xmlns:a16="http://schemas.microsoft.com/office/drawing/2014/main" id="{5DE46A0D-1727-48B3-9E97-D71473A4E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2" name="Rechthoek 241">
                      <a:extLst>
                        <a:ext uri="{FF2B5EF4-FFF2-40B4-BE49-F238E27FC236}">
                          <a16:creationId xmlns:a16="http://schemas.microsoft.com/office/drawing/2014/main" id="{4319A44A-25F7-4104-AE74-D891A984E8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3" name="Pijl: punthaak 242">
                      <a:extLst>
                        <a:ext uri="{FF2B5EF4-FFF2-40B4-BE49-F238E27FC236}">
                          <a16:creationId xmlns:a16="http://schemas.microsoft.com/office/drawing/2014/main" id="{39C566A9-4638-4EFB-B3E6-D1B701C64B8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9CB7B43E-4278-44FC-B115-A5B356294AE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FF947622-F897-4527-9070-0F0736AAEF0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7EDB6622-7F0A-42DE-869E-F2ECE07DE18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9" name="Groep 228">
                    <a:extLst>
                      <a:ext uri="{FF2B5EF4-FFF2-40B4-BE49-F238E27FC236}">
                        <a16:creationId xmlns:a16="http://schemas.microsoft.com/office/drawing/2014/main" id="{4CA777FD-3143-479E-B7C4-F11CBC26AA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3" name="Rechte verbindingslijn 232">
                      <a:extLst>
                        <a:ext uri="{FF2B5EF4-FFF2-40B4-BE49-F238E27FC236}">
                          <a16:creationId xmlns:a16="http://schemas.microsoft.com/office/drawing/2014/main" id="{3172CB14-0BCD-43C3-B946-1A4851E6E9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1BD919F1-DCE9-4524-9122-6DA6706195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91D0B59D-8BF7-4356-938B-6518D4E05C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02ACD699-016D-4438-8B09-2761D667BF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0B7831BC-E1D0-4195-8DE7-686560D4E1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CC1F5838-0CD5-485D-BA18-9FDFAB1A58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618070D7-0908-42F5-A2FE-65D45FE835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2" name="Pijl: punthaak 231">
                      <a:extLst>
                        <a:ext uri="{FF2B5EF4-FFF2-40B4-BE49-F238E27FC236}">
                          <a16:creationId xmlns:a16="http://schemas.microsoft.com/office/drawing/2014/main" id="{FF35D52C-DDCE-40B5-97B4-66D091FBF23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36B95C57-0213-4C8B-B29A-ADAED8F71F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C0CF02DD-78A8-49D5-B290-0543F249D40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57467FDF-C418-44E9-B684-D1244789E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1031B8D5-66A3-46D9-B343-237FA7BE17E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5C9F8304-E2F7-40C9-A67F-548E4EBB810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74F8F73-7541-497F-B10A-D3788232FF1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2CBFF980-9389-4862-A716-DCF55C7E2E2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0BB5F342-5D20-440A-BFEE-D93DFE412E2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40DD8DF0-EF89-41D5-98F7-8AA5EFF997A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0F8E7911-0982-4C7A-B1D1-8CEFD81CC1F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CA98FD31-4B8D-4C17-A754-7621335B478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F3B0E3C-975E-4AC7-9415-FACC76835F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4D77C0D7-0487-4E50-A659-6B3A364A850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A224A0E4-FE00-42FA-9D5A-2A299B88312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5F39F272-BB95-427E-B0D1-F169CBDB3F7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B4E74DE6-12BD-4507-9AF9-C975416DEC5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A688FE62-DACD-4110-B366-90B5FF5FE32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653941A7-D15F-45FA-A280-FD39FE2827E5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300E8CC7-5940-4656-8261-C8CCC36D48D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6978ACA-1080-4A0B-865E-882F1E045BD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AD11546C-27E2-41CE-90B1-3DC262F10AE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BE5A7766-196F-493F-88D8-ACDEBED4E19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13" name="Tijdelijke aanduiding voor tekst 7">
            <a:extLst>
              <a:ext uri="{FF2B5EF4-FFF2-40B4-BE49-F238E27FC236}">
                <a16:creationId xmlns:a16="http://schemas.microsoft.com/office/drawing/2014/main" id="{D5D4C8A3-8DB8-4961-AE46-CED2F3404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4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hthoek 135">
            <a:extLst>
              <a:ext uri="{FF2B5EF4-FFF2-40B4-BE49-F238E27FC236}">
                <a16:creationId xmlns:a16="http://schemas.microsoft.com/office/drawing/2014/main" id="{74394209-6293-465E-9177-9733C66563E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Tabel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FC6F44F9-70E8-4710-8452-45B106B1434B}"/>
              </a:ext>
            </a:extLst>
          </p:cNvPr>
          <p:cNvGrpSpPr/>
          <p:nvPr userDrawn="1"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74D0A41-D3EF-4953-A6B9-9FD29C1EB13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0" name="Rechthoek: afgeronde hoeken 139">
              <a:extLst>
                <a:ext uri="{FF2B5EF4-FFF2-40B4-BE49-F238E27FC236}">
                  <a16:creationId xmlns:a16="http://schemas.microsoft.com/office/drawing/2014/main" id="{4448ECFC-EAED-4A4C-BC21-375AA120734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C5473402-C251-4A8F-8196-5BE0CE95E1A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8015B1-02CA-4D12-916C-CF663AB99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A819037-2CF9-4C38-8A1A-264191F0A3B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7F9F126-796B-4D7B-80FD-01543CCE0C8F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C2E20E9-4090-46F2-9FE4-CCE51E55311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EF2FE66-C1E2-4947-B559-3C0F84F820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678FE4CE-A6F3-4027-B5DB-FC4CB25DC1A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8DA9A7E2-86E2-403F-A87E-BCF705F6C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C4BEA8F-3EA4-4E13-845C-BB0091AB85DA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90441B-7ECE-41BC-BBEA-DF3764D018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3A3C296-83B0-4952-B45E-57261BD0497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3086C471-F017-4FA1-A9DB-CEDA778318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Tabel icoon">
              <a:extLst>
                <a:ext uri="{FF2B5EF4-FFF2-40B4-BE49-F238E27FC236}">
                  <a16:creationId xmlns:a16="http://schemas.microsoft.com/office/drawing/2014/main" id="{AB295555-7C37-4628-9E25-0954E7189AAE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4FDE2C-1A8C-4636-8FFE-8D6E7885962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405A0D93-C4B6-4A9C-92B5-3F55723EECF7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7CBA5CC1-1223-4152-BA56-8985F9EA538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843F69-FEA0-4697-A4BB-567CCD483C67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5FFDEDD-5DA7-4B34-9E8A-1C93BCB82D5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FBD51020-31C6-4E69-AA8C-411F7B296CB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E9A3462-3339-4CF3-9943-DBA4DA464DD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7E1ABD6-C3C8-4171-93E6-A2D7831479C1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26" name="Tijdelijke aanduiding voor tabel 8">
            <a:extLst>
              <a:ext uri="{FF2B5EF4-FFF2-40B4-BE49-F238E27FC236}">
                <a16:creationId xmlns:a16="http://schemas.microsoft.com/office/drawing/2014/main" id="{E69F8AA6-A154-4045-863A-FA1DA831628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4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DA49AEF-4DA7-458F-8455-C913A61B055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F76-9912-4EF2-848A-219C8C403E33}" type="datetime10">
              <a:rPr lang="nl-NL" smtClean="0"/>
              <a:t>09:28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70C75C22-E80C-4DD8-AE84-19474AEC5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0482DC9C-2AF2-4B4C-8244-74DEF9159A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6" name="Tijdelijke aanduiding voor tekst 6">
            <a:extLst>
              <a:ext uri="{FF2B5EF4-FFF2-40B4-BE49-F238E27FC236}">
                <a16:creationId xmlns:a16="http://schemas.microsoft.com/office/drawing/2014/main" id="{1D60B74D-ADAC-4EA9-BAF1-421E2312BF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7" name="Tijdelijke aanduiding voor tekst 6">
            <a:extLst>
              <a:ext uri="{FF2B5EF4-FFF2-40B4-BE49-F238E27FC236}">
                <a16:creationId xmlns:a16="http://schemas.microsoft.com/office/drawing/2014/main" id="{095DE808-83F6-4C5A-A687-2D34E6946A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5" name="Tijdelijke aanduiding voor tekst 82">
            <a:extLst>
              <a:ext uri="{FF2B5EF4-FFF2-40B4-BE49-F238E27FC236}">
                <a16:creationId xmlns:a16="http://schemas.microsoft.com/office/drawing/2014/main" id="{384319C4-E1EE-4B41-864D-8DFF4FEFD6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8" name="TEKSTINSTRUCTIES">
            <a:extLst>
              <a:ext uri="{FF2B5EF4-FFF2-40B4-BE49-F238E27FC236}">
                <a16:creationId xmlns:a16="http://schemas.microsoft.com/office/drawing/2014/main" id="{935FE155-1E2F-46B0-9C75-6132AA2FD58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E9596121-24D5-48B2-AAA9-A0992B0B47C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45" name="Rechthoek: afgeronde hoeken 144">
              <a:extLst>
                <a:ext uri="{FF2B5EF4-FFF2-40B4-BE49-F238E27FC236}">
                  <a16:creationId xmlns:a16="http://schemas.microsoft.com/office/drawing/2014/main" id="{E50A0254-C53A-4E89-9E8B-9C8255D63DE3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7CD3E453-1D7E-49ED-9917-F17561032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B4F1DB4D-0D11-4D3C-A1BF-337DD9F64B8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6E069A8A-62F4-4FAB-8E69-E5AB623190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2B96EB6D-A7E2-40D0-B591-AC2D5D32DF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AFBCD0CC-5294-478C-B5E8-25C848C01C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33FA9346-8FD8-4657-9FE9-BDFB63E970A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85CD64DF-AF3E-4A2E-8E70-FBEBFE29AA1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CFD83FAF-AFD1-4928-BDB6-DE7A9D8A55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DE83728E-62B6-46F5-B364-1A3B1A35C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41481935-E1B7-43CC-BDCD-79C89E71C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EBE4A93E-FD40-400A-8B85-22CA52146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2CCDD243-C7CE-4D63-9426-7DBCA441D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DCA6186-77AA-4A63-A3C8-E06D14263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04D3BFFE-88E7-4980-B272-E1687C97200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A63D643B-95F5-4681-BC0B-C112A32DB8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269">
                    <a:extLst>
                      <a:ext uri="{FF2B5EF4-FFF2-40B4-BE49-F238E27FC236}">
                        <a16:creationId xmlns:a16="http://schemas.microsoft.com/office/drawing/2014/main" id="{67223690-D73C-489A-9755-DBD1C8DC7C6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CAC20FB0-C01C-494D-9BA5-E848FBA3881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BEAF588F-AE7B-488B-8399-BC6D55D608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2AA62AB9-3992-4A8F-BE3E-96AA59585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B21C70FE-7AA1-43A5-BD59-780115F8D9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F7831341-14A9-4AEC-9552-5C5163D84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868F1F6-5E3C-47EF-97B4-29E2077C8C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1439761A-8F06-4161-A5E2-8921EA7DA5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091DD225-DC2D-424B-A5E4-E6C3C3CF473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0" name="Rechthoek 259">
                    <a:extLst>
                      <a:ext uri="{FF2B5EF4-FFF2-40B4-BE49-F238E27FC236}">
                        <a16:creationId xmlns:a16="http://schemas.microsoft.com/office/drawing/2014/main" id="{23D8C280-76E6-457F-A83F-78B0FCBA03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Pijl: punthaak 260">
                    <a:extLst>
                      <a:ext uri="{FF2B5EF4-FFF2-40B4-BE49-F238E27FC236}">
                        <a16:creationId xmlns:a16="http://schemas.microsoft.com/office/drawing/2014/main" id="{55ABF453-A3C3-4785-BF01-9F7BC4497D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9" name="Rechte verbindingslijn 178">
                <a:extLst>
                  <a:ext uri="{FF2B5EF4-FFF2-40B4-BE49-F238E27FC236}">
                    <a16:creationId xmlns:a16="http://schemas.microsoft.com/office/drawing/2014/main" id="{D44FE6A9-4502-4FCD-8345-A7AF560A25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44AC16D-592F-4CB5-B427-16C34C10A6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716969A3-1589-4F6B-9C83-D28A7119DEE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79EF19E7-ECB4-49FE-8D5B-E5A29DF0707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DCB62C6A-D9F0-4C72-82DA-EBE77770961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E286E1C0-C7F5-42C2-9AB3-923A83C7C3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17AD1D59-436E-4C76-AAB4-7E0CC04600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0D938885-DBBF-49F8-9CCC-A3B43088C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8DEC46FA-C0A3-4C86-958E-D0D3F0C695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05CD6E49-DC3C-492E-BD74-FFD6997C5E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C5EDCD33-CED8-434A-B766-5907D3E409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E2584F10-183D-449D-9331-58F97AC80B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E30074CA-EE90-45F9-8654-2C295D0030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200">
                      <a:extLst>
                        <a:ext uri="{FF2B5EF4-FFF2-40B4-BE49-F238E27FC236}">
                          <a16:creationId xmlns:a16="http://schemas.microsoft.com/office/drawing/2014/main" id="{882BC300-6E5B-4688-9C18-FB1DDD4FCA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E858328A-AB46-4487-BC26-95976ED13C7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4F720B85-3E7D-4969-AF65-AF2DB043BFA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B19C7B19-08FD-4304-BF6D-5BF4CDFDCD9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E5A01A6A-A431-42A0-8889-8D82D8E389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782B2801-341C-48A7-B754-9E836CB688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4E6EB9E2-8B55-4639-82C3-3A2E162C66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AC7F551E-DB71-45DE-B152-9BD0B289D5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9918477F-FED2-45FE-9E54-7088B05E099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02E72E1A-B0E2-40DE-ACAC-BE621C12973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3A479FC2-9958-4867-B3CB-AD2FCB7495C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EEF48C79-9846-4AA3-A47E-D7211036A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:a16="http://schemas.microsoft.com/office/drawing/2014/main" id="{3A233389-2F3A-40B3-A9D2-608C8C7E58D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9D701E3-1047-4849-BE7D-47092EE5A91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79AD396-D83A-4BD6-80DE-6F9D35C87C3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5A4106F-D4E2-4313-921F-4A3B4455BD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3702AB9-6C56-4C12-BB13-51B2277287F7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F971AC9C-D933-4523-94ED-985A851C7433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9684F666-2CEF-42B2-929F-C182F3471F8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7A9D6D41-841A-4F7C-BD82-7EBA06E09AD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05E3954D-6F61-42D0-92E2-76992DEB84B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986C91BC-C0FA-4585-9BFF-B27099BF577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7E7D536E-BC40-41DD-A213-4866922877D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FB0EB3B7-C586-4B5B-AD30-78482DB7B02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52ACC284-FBD9-42E4-B8D2-36D61D83F6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526DC42-7050-4D7A-9E08-F7AAEEBDDC0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3519DC5-5CE9-4C11-87A2-B83707ED9D9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8AD82CFA-6C2D-45DA-A7CA-346AECC72BE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3032AF58-BA55-49A3-B473-B15B40B9B0B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45A4A5E8-E899-47C8-B42E-7E5FBB19C86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A7D6E43-0CAB-46AF-96F9-A993B47F552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DD1D412-2261-433C-B084-8CE4FAB7159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9790579-1F9F-42FC-9136-30C20167E3A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A831AC6-874D-4237-AD76-6636A46562F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DB278F85-A6E5-4B48-94D8-BBC829C1C2C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F96747A-A5C3-4367-9294-F2D348A1828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15" name="INSTRUCTIE HYPERS">
            <a:extLst>
              <a:ext uri="{FF2B5EF4-FFF2-40B4-BE49-F238E27FC236}">
                <a16:creationId xmlns:a16="http://schemas.microsoft.com/office/drawing/2014/main" id="{C632F4CF-6046-4B93-AF7C-AF23D72FAADE}"/>
              </a:ext>
            </a:extLst>
          </p:cNvPr>
          <p:cNvGrpSpPr/>
          <p:nvPr userDrawn="1"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6C18161-982A-43AC-BBCC-31E1E661E36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E8ED288-6B5F-4984-BDC6-E0CE3A6C557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" name="Instructie">
              <a:extLst>
                <a:ext uri="{FF2B5EF4-FFF2-40B4-BE49-F238E27FC236}">
                  <a16:creationId xmlns:a16="http://schemas.microsoft.com/office/drawing/2014/main" id="{08133A1A-355C-45E8-BDA2-FABCCA9E033B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796F47A1-A2C6-4583-BCCE-35930EF169F1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9B82F6EA-61C6-45CF-903F-7DA2157D9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4BE6283-667A-4FC0-BFE8-26F60E547155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D58D5D4E-F986-4B7F-ADD8-99AD767F97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FFCBB45E-AB22-4BA9-899B-1A15957F1C3D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C47F33-FDBD-45ED-BCF4-BC13B727E5BC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BB59AE8C-D8D9-467A-B1E5-CA51FC2828A2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7D2BCE47-AA99-4965-B2E7-136F5B5013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C0B273A-6A11-4FED-A63A-9E53619925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71CA4634-2FD2-40FF-8B29-486926A197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290DC15-6CC7-4FD5-8521-5DE249F6F32E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3200D8B-682A-4FFE-964C-F6473B323B0B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6DC84B-EA1F-4FD1-AA93-8D1A07FFA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339AA43-6403-4AB3-8BC1-DFF8ED3A1DEC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AA4703CA-8AB3-425B-AABC-90A7E370E3CA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1BC5EDC2-9240-4860-B1B8-9E0815C1BD79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6A6CF985-E6CA-458D-9B3B-249C70773360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1436F987-4CF6-4696-A81F-23F45A5B992D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69C92CF-5815-4E5A-BD74-217B785E3F4F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07C20F5D-71B5-42A6-B02C-DECE07D95663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6CE5117-282A-4E58-A798-29BF7E93B802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47E5C6-1400-4472-BF4C-0774A972B305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55FE40F6-475B-4EAA-93E8-70913DDA1056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38494B07-9677-48DB-8C76-8D6C8EFEF5F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075BDACD-064D-40B1-9C28-63C207DD374D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C5EDB57C-7239-4F40-9B8A-07A2E1ACC6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BE59676-5D86-435A-A417-EF64464AADF7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59" name="Rechthoek: afgeronde hoeken 58">
                    <a:extLst>
                      <a:ext uri="{FF2B5EF4-FFF2-40B4-BE49-F238E27FC236}">
                        <a16:creationId xmlns:a16="http://schemas.microsoft.com/office/drawing/2014/main" id="{FF807214-ED9E-46DC-A880-A5A71D10C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2F3591F-26EB-405B-8B0E-9272D6AD2B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7E0CCBC-F08D-44AE-8285-3EAEA38E195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Rechthoek: afgeronde hoeken 61">
                    <a:extLst>
                      <a:ext uri="{FF2B5EF4-FFF2-40B4-BE49-F238E27FC236}">
                        <a16:creationId xmlns:a16="http://schemas.microsoft.com/office/drawing/2014/main" id="{B1F0DB58-8BF8-47A4-9D86-E475BFD706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A5370796-86A9-4D24-A5F8-B179941C92B9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CB27E26-BB11-438D-8A9C-B28C893580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3E992145-DAB2-4CD1-8727-D72F2F7625B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9F15298-9866-499D-8039-B62168D36B68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F1FBC697-DBBE-40C6-8FB6-7E66F4A11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0D214CB3-E672-431A-9D8A-C2587EA12F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4865B68-D534-45BE-BEAC-F5089EE45431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625B9189-1A39-4211-9A59-7BA67B6ABA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56" name="Vrije vorm: vorm 55">
                      <a:extLst>
                        <a:ext uri="{FF2B5EF4-FFF2-40B4-BE49-F238E27FC236}">
                          <a16:creationId xmlns:a16="http://schemas.microsoft.com/office/drawing/2014/main" id="{8765B895-9792-4556-B0E8-2FE20679DF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Rechthoek: afgeronde hoeken 56">
                      <a:extLst>
                        <a:ext uri="{FF2B5EF4-FFF2-40B4-BE49-F238E27FC236}">
                          <a16:creationId xmlns:a16="http://schemas.microsoft.com/office/drawing/2014/main" id="{75FDF114-EB1B-47FB-9E7F-083BDB949AFE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Vrije vorm: vorm 57">
                      <a:extLst>
                        <a:ext uri="{FF2B5EF4-FFF2-40B4-BE49-F238E27FC236}">
                          <a16:creationId xmlns:a16="http://schemas.microsoft.com/office/drawing/2014/main" id="{A093D174-F3F3-457D-A1F0-5B5343ACA3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63D7A1A9-6670-4376-96A1-2939B983F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61BF15B4-3294-4F99-ACDB-4C9E44126DDD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24EC0A0-413D-4BFA-BC1D-D758A7FF5B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85FDE656-064B-4882-91A1-3615472F642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3BA5E91-3EEA-4EDC-A162-C6A9F2DA250F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51F9A4E-D0B3-44FE-86D6-378FCFA9947E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47825D18-F218-4411-86DD-E0CF321560DC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7D455DA-ACEE-421F-9098-D65365261CC0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7B83CFEB-F3C2-4EB1-9AC4-10D24934EB0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5B8439F-D543-41E4-94FA-EA103040F62B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A93BA017-12FC-40C9-A483-B95F69267D05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989B425-F25F-444F-8EA2-A0EF63DB35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66BAA8D-1370-4820-9E01-EE75BA31A93D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44" name="Gelijkbenige driehoek 43">
                  <a:extLst>
                    <a:ext uri="{FF2B5EF4-FFF2-40B4-BE49-F238E27FC236}">
                      <a16:creationId xmlns:a16="http://schemas.microsoft.com/office/drawing/2014/main" id="{571BFC69-964A-4AC3-B8CD-428F057C384E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F2F408C-03F7-412F-9B50-F5E1BEC1DA26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" name="COVER">
            <a:extLst>
              <a:ext uri="{FF2B5EF4-FFF2-40B4-BE49-F238E27FC236}">
                <a16:creationId xmlns:a16="http://schemas.microsoft.com/office/drawing/2014/main" id="{62425A88-8092-4BD4-A700-57BF869CC47D}"/>
              </a:ext>
            </a:extLst>
          </p:cNvPr>
          <p:cNvGrpSpPr/>
          <p:nvPr userDrawn="1"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1" name="COVER">
              <a:extLst>
                <a:ext uri="{FF2B5EF4-FFF2-40B4-BE49-F238E27FC236}">
                  <a16:creationId xmlns:a16="http://schemas.microsoft.com/office/drawing/2014/main" id="{0928969D-31BC-4FA4-B2A2-E5801A917829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ERLOOP">
              <a:extLst>
                <a:ext uri="{FF2B5EF4-FFF2-40B4-BE49-F238E27FC236}">
                  <a16:creationId xmlns:a16="http://schemas.microsoft.com/office/drawing/2014/main" id="{7DBCE4B3-6FB5-4D99-902D-59CE76C6CA87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>
            <a:extLst>
              <a:ext uri="{FF2B5EF4-FFF2-40B4-BE49-F238E27FC236}">
                <a16:creationId xmlns:a16="http://schemas.microsoft.com/office/drawing/2014/main" id="{E27AA8EE-9BDC-466A-A537-EDFE92A8C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76" name="Tijdelijke aanduiding voor tekst 7">
            <a:extLst>
              <a:ext uri="{FF2B5EF4-FFF2-40B4-BE49-F238E27FC236}">
                <a16:creationId xmlns:a16="http://schemas.microsoft.com/office/drawing/2014/main" id="{E860F5B4-5FB0-44AE-9B7C-345C939FED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0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480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480" y="3601819"/>
            <a:ext cx="9143040" cy="1656173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62" indent="0" algn="ctr">
              <a:buNone/>
              <a:defRPr sz="1815"/>
            </a:lvl2pPr>
            <a:lvl3pPr marL="829523" indent="0" algn="ctr">
              <a:buNone/>
              <a:defRPr sz="1633"/>
            </a:lvl3pPr>
            <a:lvl4pPr marL="1244285" indent="0" algn="ctr">
              <a:buNone/>
              <a:defRPr sz="1452"/>
            </a:lvl4pPr>
            <a:lvl5pPr marL="1659047" indent="0" algn="ctr">
              <a:buNone/>
              <a:defRPr sz="1452"/>
            </a:lvl5pPr>
            <a:lvl6pPr marL="2073807" indent="0" algn="ctr">
              <a:buNone/>
              <a:defRPr sz="1452"/>
            </a:lvl6pPr>
            <a:lvl7pPr marL="2488568" indent="0" algn="ctr">
              <a:buNone/>
              <a:defRPr sz="1452"/>
            </a:lvl7pPr>
            <a:lvl8pPr marL="2903330" indent="0" algn="ctr">
              <a:buNone/>
              <a:defRPr sz="1452"/>
            </a:lvl8pPr>
            <a:lvl9pPr marL="3318092" indent="0" algn="ctr">
              <a:buNone/>
              <a:defRPr sz="1452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01D0-C48B-44C5-8F80-D6385CD5CE3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3317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3C32-64DF-42F2-A960-2170A5B80E2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71593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4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4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62" indent="0">
              <a:buNone/>
              <a:defRPr sz="1815"/>
            </a:lvl2pPr>
            <a:lvl3pPr marL="829523" indent="0">
              <a:buNone/>
              <a:defRPr sz="1633"/>
            </a:lvl3pPr>
            <a:lvl4pPr marL="1244285" indent="0">
              <a:buNone/>
              <a:defRPr sz="1452"/>
            </a:lvl4pPr>
            <a:lvl5pPr marL="1659047" indent="0">
              <a:buNone/>
              <a:defRPr sz="1452"/>
            </a:lvl5pPr>
            <a:lvl6pPr marL="2073807" indent="0">
              <a:buNone/>
              <a:defRPr sz="1452"/>
            </a:lvl6pPr>
            <a:lvl7pPr marL="2488568" indent="0">
              <a:buNone/>
              <a:defRPr sz="1452"/>
            </a:lvl7pPr>
            <a:lvl8pPr marL="2903330" indent="0">
              <a:buNone/>
              <a:defRPr sz="1452"/>
            </a:lvl8pPr>
            <a:lvl9pPr marL="3318092" indent="0">
              <a:buNone/>
              <a:defRPr sz="145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0AE61-B11C-4E93-ABDB-F7B830D1CD4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41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7A1A7-614C-4999-9647-73E9BA20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1A87B-2FCE-43F0-9ADC-B2DB1D3B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749-6E0B-4730-B25C-2806858CFE1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533697-FD9D-42D3-B112-DA5D59BF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E45EF28-BA8C-432C-80C7-30E89ABD18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60388"/>
            <a:ext cx="10439400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Klikken hier voor de tekst</a:t>
            </a:r>
            <a:endParaRPr lang="en-GB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C0742B2B-AB93-49CC-8753-6CE2A3DB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212011"/>
            <a:ext cx="10442575" cy="3811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CB5B8E-4A01-4676-BAEC-CDCAA73C5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9701" y="6450014"/>
            <a:ext cx="4330113" cy="180000"/>
          </a:xfrm>
        </p:spPr>
        <p:txBody>
          <a:bodyPr anchor="ctr" anchorCtr="0"/>
          <a:lstStyle>
            <a:lvl1pPr>
              <a:defRPr sz="700"/>
            </a:lvl1pPr>
            <a:lvl2pPr>
              <a:defRPr lang="en-GB" sz="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00"/>
            </a:lvl3pPr>
            <a:lvl4pPr marL="85725" indent="0">
              <a:buFontTx/>
              <a:buNone/>
              <a:defRPr sz="700"/>
            </a:lvl4pPr>
            <a:lvl5pPr>
              <a:defRPr sz="700"/>
            </a:lvl5pPr>
          </a:lstStyle>
          <a:p>
            <a:pPr lvl="3"/>
            <a:r>
              <a:rPr lang="nl-NL" dirty="0"/>
              <a:t>[Vul hier je voetnoot in]</a:t>
            </a:r>
            <a:endParaRPr lang="en-GB" dirty="0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0068163-B8CE-424C-A95E-269319340A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C8B459D8-5202-41D0-A19B-8B86F9FC13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E4F2756B-3A14-43C5-9365-80F68F1021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404219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8640" y="1604330"/>
            <a:ext cx="5512320" cy="477266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5280" y="1604330"/>
            <a:ext cx="5514240" cy="477266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FCCA-574F-43F3-9F88-1EE63CD1E8C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32478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041" y="365799"/>
            <a:ext cx="10515840" cy="132493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040" y="1680658"/>
            <a:ext cx="5159040" cy="82376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62" indent="0">
              <a:buNone/>
              <a:defRPr sz="1815" b="1"/>
            </a:lvl2pPr>
            <a:lvl3pPr marL="829523" indent="0">
              <a:buNone/>
              <a:defRPr sz="1633" b="1"/>
            </a:lvl3pPr>
            <a:lvl4pPr marL="1244285" indent="0">
              <a:buNone/>
              <a:defRPr sz="1452" b="1"/>
            </a:lvl4pPr>
            <a:lvl5pPr marL="1659047" indent="0">
              <a:buNone/>
              <a:defRPr sz="1452" b="1"/>
            </a:lvl5pPr>
            <a:lvl6pPr marL="2073807" indent="0">
              <a:buNone/>
              <a:defRPr sz="1452" b="1"/>
            </a:lvl6pPr>
            <a:lvl7pPr marL="2488568" indent="0">
              <a:buNone/>
              <a:defRPr sz="1452" b="1"/>
            </a:lvl7pPr>
            <a:lvl8pPr marL="2903330" indent="0">
              <a:buNone/>
              <a:defRPr sz="1452" b="1"/>
            </a:lvl8pPr>
            <a:lvl9pPr marL="3318092" indent="0">
              <a:buNone/>
              <a:defRPr sz="145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040" y="2504423"/>
            <a:ext cx="5159040" cy="368534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800" y="1680658"/>
            <a:ext cx="5182080" cy="82376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62" indent="0">
              <a:buNone/>
              <a:defRPr sz="1815" b="1"/>
            </a:lvl2pPr>
            <a:lvl3pPr marL="829523" indent="0">
              <a:buNone/>
              <a:defRPr sz="1633" b="1"/>
            </a:lvl3pPr>
            <a:lvl4pPr marL="1244285" indent="0">
              <a:buNone/>
              <a:defRPr sz="1452" b="1"/>
            </a:lvl4pPr>
            <a:lvl5pPr marL="1659047" indent="0">
              <a:buNone/>
              <a:defRPr sz="1452" b="1"/>
            </a:lvl5pPr>
            <a:lvl6pPr marL="2073807" indent="0">
              <a:buNone/>
              <a:defRPr sz="1452" b="1"/>
            </a:lvl6pPr>
            <a:lvl7pPr marL="2488568" indent="0">
              <a:buNone/>
              <a:defRPr sz="1452" b="1"/>
            </a:lvl7pPr>
            <a:lvl8pPr marL="2903330" indent="0">
              <a:buNone/>
              <a:defRPr sz="1452" b="1"/>
            </a:lvl8pPr>
            <a:lvl9pPr marL="3318092" indent="0">
              <a:buNone/>
              <a:defRPr sz="145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800" y="2504423"/>
            <a:ext cx="5182080" cy="368534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FA5D-4D76-4810-A377-BE0EFFE7AC3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6589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B8D1-4DB1-40CA-9C19-E3475D80D22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96392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427D-0C9B-4700-90B2-EDE9CE86DC83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09415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040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4000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040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62" indent="0">
              <a:buNone/>
              <a:defRPr sz="1271"/>
            </a:lvl2pPr>
            <a:lvl3pPr marL="829523" indent="0">
              <a:buNone/>
              <a:defRPr sz="1088"/>
            </a:lvl3pPr>
            <a:lvl4pPr marL="1244285" indent="0">
              <a:buNone/>
              <a:defRPr sz="907"/>
            </a:lvl4pPr>
            <a:lvl5pPr marL="1659047" indent="0">
              <a:buNone/>
              <a:defRPr sz="907"/>
            </a:lvl5pPr>
            <a:lvl6pPr marL="2073807" indent="0">
              <a:buNone/>
              <a:defRPr sz="907"/>
            </a:lvl6pPr>
            <a:lvl7pPr marL="2488568" indent="0">
              <a:buNone/>
              <a:defRPr sz="907"/>
            </a:lvl7pPr>
            <a:lvl8pPr marL="2903330" indent="0">
              <a:buNone/>
              <a:defRPr sz="907"/>
            </a:lvl8pPr>
            <a:lvl9pPr marL="3318092" indent="0">
              <a:buNone/>
              <a:defRPr sz="90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BE2B-0E90-45E8-8623-1208E4188BA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796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040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4000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62" indent="0">
              <a:buNone/>
              <a:defRPr sz="2540"/>
            </a:lvl2pPr>
            <a:lvl3pPr marL="829523" indent="0">
              <a:buNone/>
              <a:defRPr sz="2177"/>
            </a:lvl3pPr>
            <a:lvl4pPr marL="1244285" indent="0">
              <a:buNone/>
              <a:defRPr sz="1815"/>
            </a:lvl4pPr>
            <a:lvl5pPr marL="1659047" indent="0">
              <a:buNone/>
              <a:defRPr sz="1815"/>
            </a:lvl5pPr>
            <a:lvl6pPr marL="2073807" indent="0">
              <a:buNone/>
              <a:defRPr sz="1815"/>
            </a:lvl6pPr>
            <a:lvl7pPr marL="2488568" indent="0">
              <a:buNone/>
              <a:defRPr sz="1815"/>
            </a:lvl7pPr>
            <a:lvl8pPr marL="2903330" indent="0">
              <a:buNone/>
              <a:defRPr sz="1815"/>
            </a:lvl8pPr>
            <a:lvl9pPr marL="3318092" indent="0">
              <a:buNone/>
              <a:defRPr sz="1815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040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62" indent="0">
              <a:buNone/>
              <a:defRPr sz="1271"/>
            </a:lvl2pPr>
            <a:lvl3pPr marL="829523" indent="0">
              <a:buNone/>
              <a:defRPr sz="1088"/>
            </a:lvl3pPr>
            <a:lvl4pPr marL="1244285" indent="0">
              <a:buNone/>
              <a:defRPr sz="907"/>
            </a:lvl4pPr>
            <a:lvl5pPr marL="1659047" indent="0">
              <a:buNone/>
              <a:defRPr sz="907"/>
            </a:lvl5pPr>
            <a:lvl6pPr marL="2073807" indent="0">
              <a:buNone/>
              <a:defRPr sz="907"/>
            </a:lvl6pPr>
            <a:lvl7pPr marL="2488568" indent="0">
              <a:buNone/>
              <a:defRPr sz="907"/>
            </a:lvl7pPr>
            <a:lvl8pPr marL="2903330" indent="0">
              <a:buNone/>
              <a:defRPr sz="907"/>
            </a:lvl8pPr>
            <a:lvl9pPr marL="3318092" indent="0">
              <a:buNone/>
              <a:defRPr sz="90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355E-A246-4506-8893-3D7B066D3FA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2559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E167-68B6-4692-8B47-1A7A8DCCDDE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4558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18240" y="273630"/>
            <a:ext cx="2801280" cy="6103361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8640" y="273630"/>
            <a:ext cx="8225280" cy="610336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5E42-8078-476F-B202-59ECAB4F8BA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602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00624"/>
            <a:ext cx="10515600" cy="734861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821" y="1519825"/>
            <a:ext cx="10515600" cy="465714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3733">
                <a:solidFill>
                  <a:schemeClr val="tx1"/>
                </a:solidFill>
              </a:defRPr>
            </a:lvl1pPr>
            <a:lvl2pPr marL="457189" indent="0">
              <a:buNone/>
              <a:defRPr sz="3733">
                <a:solidFill>
                  <a:schemeClr val="tx1"/>
                </a:solidFill>
              </a:defRPr>
            </a:lvl2pPr>
            <a:lvl3pPr marL="914377" indent="0">
              <a:buNone/>
              <a:defRPr sz="3200">
                <a:solidFill>
                  <a:schemeClr val="tx1"/>
                </a:solidFill>
              </a:defRPr>
            </a:lvl3pPr>
            <a:lvl4pPr marL="1371566" indent="0">
              <a:buNone/>
              <a:defRPr sz="2667">
                <a:solidFill>
                  <a:schemeClr val="tx1"/>
                </a:solidFill>
              </a:defRPr>
            </a:lvl4pPr>
            <a:lvl5pPr marL="1828754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241266" y="6387086"/>
            <a:ext cx="695233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333" smtClean="0">
                <a:solidFill>
                  <a:srgbClr val="FFFFFF"/>
                </a:solidFill>
              </a:rPr>
              <a:pPr algn="r"/>
              <a:t>‹#›</a:t>
            </a:fld>
            <a:r>
              <a:rPr lang="nl-NL" sz="1333" dirty="0">
                <a:solidFill>
                  <a:srgbClr val="FFFFFF"/>
                </a:solidFill>
              </a:rPr>
              <a:t> |</a:t>
            </a:r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744000" y="6416392"/>
            <a:ext cx="3905251" cy="36618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33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225412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 err="1"/>
              <a:t>Bullets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09:28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24557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 userDrawn="1"/>
        </p:nvSpPr>
        <p:spPr>
          <a:xfrm>
            <a:off x="-2400" y="4668232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09:28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E04B4A-160D-4EC1-8058-AF8F0BD0F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4712" y="1089025"/>
            <a:ext cx="10442575" cy="432908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71F54F9-9874-40A4-B9CF-26FF6E0C9D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4713" y="1643063"/>
            <a:ext cx="10442575" cy="4125912"/>
          </a:xfrm>
        </p:spPr>
        <p:txBody>
          <a:bodyPr/>
          <a:lstStyle>
            <a:lvl1pPr>
              <a:defRPr sz="2400"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50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grpSp>
        <p:nvGrpSpPr>
          <p:cNvPr id="86" name="TEKSTINSTRUCTIES">
            <a:extLst>
              <a:ext uri="{FF2B5EF4-FFF2-40B4-BE49-F238E27FC236}">
                <a16:creationId xmlns:a16="http://schemas.microsoft.com/office/drawing/2014/main" id="{3493C87F-1DD8-4232-BF56-917C09CA9597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87" name="Rechthoek: afgeronde hoeken 86">
              <a:extLst>
                <a:ext uri="{FF2B5EF4-FFF2-40B4-BE49-F238E27FC236}">
                  <a16:creationId xmlns:a16="http://schemas.microsoft.com/office/drawing/2014/main" id="{70B7C9D3-57E5-4E23-808A-00D2A92836D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88" name="Rechthoek: afgeronde hoeken 87">
              <a:extLst>
                <a:ext uri="{FF2B5EF4-FFF2-40B4-BE49-F238E27FC236}">
                  <a16:creationId xmlns:a16="http://schemas.microsoft.com/office/drawing/2014/main" id="{F1D6E2E9-4CB3-4E0B-9B10-1FDB553915E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9D9CF341-EBF0-42EF-9039-DB0DB77B28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5028A2D0-094E-487D-8FA2-20CB47D7C9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A73C475-AEE4-4832-AE9D-A09287474C5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F8820974-3CF7-4007-9C81-B21BF9A95A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CCA2B5DC-5048-46E9-A95F-6556AFD81D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7D1EBF4F-F6FB-4480-8937-DDD62A4FBC7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2718FDF3-75B7-4A60-882A-BABAA8EBB77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4E291A70-A1AB-4591-B051-8EB9A795255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D2F437A-D559-4563-BF21-FAC570F46A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F2C4B877-A08E-4600-A0C3-C737E3DE4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A9B731AF-5D94-441B-B657-AB9F81045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28698AE2-8FCD-4E7B-91A6-97978480CB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034F5B7B-4125-411D-BFFD-6E396103E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28FD65CC-52AF-4139-8284-901187BEFB6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DA5639FD-86E3-4C53-AA68-A9100326A5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Pijl: punthaak 156">
                    <a:extLst>
                      <a:ext uri="{FF2B5EF4-FFF2-40B4-BE49-F238E27FC236}">
                        <a16:creationId xmlns:a16="http://schemas.microsoft.com/office/drawing/2014/main" id="{D4266773-55F7-4F09-85DC-08950651B8D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BBAB7695-43A4-460F-993B-A875473BEF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C0A03AC3-0229-4809-A28A-A4067B77AE1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8B46FAE-099D-4F30-8B23-D117BE5CB4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C5F47676-3F6A-4733-AC92-A2FD62BEFC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DEC0CF49-0F37-41A3-8A47-74DDB731D1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729009-4CB0-40B1-AA7B-C4DB125AE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68B1684-17FB-4464-935B-62C90D06A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F14E81B3-9D48-49E8-ACF4-8C06120D36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B4B9090-708E-416F-B8CD-648E65E530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Pijl: punthaak 147">
                    <a:extLst>
                      <a:ext uri="{FF2B5EF4-FFF2-40B4-BE49-F238E27FC236}">
                        <a16:creationId xmlns:a16="http://schemas.microsoft.com/office/drawing/2014/main" id="{19CFCE28-775C-40A9-831E-3FDFBFD57C4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8577C299-C7D9-4E4B-B7A6-D6503EFAF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100215BD-ED89-41B7-AF3E-513A9BCB8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EEB83CB0-4849-439C-A2A4-C387D301616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A1FD8960-0680-4DE7-8D6E-27783384B1C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61922A1C-2BAA-4BB2-8778-F6650FB2003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0F2BBBBC-9526-453E-B92C-C72F8B1CC13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EE49D324-19C4-41D4-85A6-5009AE1504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3C8E68CF-1611-4C10-9B46-ED249906DBB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52F6CBB-953C-400E-B0E3-F383BE3172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F0743F58-5C42-4212-B5AF-10831F8799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ADDFA9EE-16E8-45AA-8AF5-9156094A3E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4C45521C-B411-4A84-BB0B-39DF0FFE15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463512F5-4A0D-4E56-8055-9AE8F60BB2C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9" name="Pijl: punthaak 138">
                      <a:extLst>
                        <a:ext uri="{FF2B5EF4-FFF2-40B4-BE49-F238E27FC236}">
                          <a16:creationId xmlns:a16="http://schemas.microsoft.com/office/drawing/2014/main" id="{186B243B-FE88-4AAA-84BD-57C3A74304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9C1AED0D-CF28-493A-BF32-C9622A6958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E524BFB0-BC5C-485C-9A12-7ADC52B3B0D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79B2B642-6145-45BC-AA31-4CE5F118EB3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85CBC702-C294-4FF6-B205-61BBB479B0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9" name="Rechte verbindingslijn 128">
                      <a:extLst>
                        <a:ext uri="{FF2B5EF4-FFF2-40B4-BE49-F238E27FC236}">
                          <a16:creationId xmlns:a16="http://schemas.microsoft.com/office/drawing/2014/main" id="{BA8CE67F-7059-4801-AB06-1DEB52335A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966BFA34-5B3B-4534-BE18-F2899C9C60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CE1880E-2DE7-46F4-90DC-838103A063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33CD5B4C-717C-418C-83AA-A9349988E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95428C0A-601E-4AB4-9061-8858016700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DA837213-4E80-401B-9D50-8C8FCD6E6B6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39127FE0-413F-4B0B-AE01-FC66EFBDE7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Pijl: punthaak 127">
                      <a:extLst>
                        <a:ext uri="{FF2B5EF4-FFF2-40B4-BE49-F238E27FC236}">
                          <a16:creationId xmlns:a16="http://schemas.microsoft.com/office/drawing/2014/main" id="{F3320D93-B7D7-47A9-8EDA-9B4CC8C665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C2B497E3-8910-40DE-B079-1955BA799AB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9D616CD7-F51C-4F1C-AC92-9548C4D8B9C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13F6A017-56F6-4971-9CD1-21337B422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B6CEFD3-432C-4B1C-BE5B-4D4EB56CEF43}"/>
                </a:ext>
              </a:extLst>
            </p:cNvPr>
            <p:cNvSpPr/>
            <p:nvPr userDrawn="1"/>
          </p:nvSpPr>
          <p:spPr>
            <a:xfrm>
              <a:off x="-3461812" y="315648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5D8DA06-D55B-42C9-8187-306A14CA5DB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142E5E6-54A8-4743-97FF-2A06AFC4357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E710E99-5D6A-4E16-9709-9062D1DB811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247010EA-58BE-4214-B83E-1F1D923335F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AC832DB6-CA44-4610-ABF5-A517FBD40ED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9507083-6FF4-4F61-9D0B-E0D3578F1D1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EB9FF014-4D3F-4C7B-BA0E-9D789C940DC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33C151-27AF-46B9-84A2-FBB3486629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35E31AE3-4F4E-4ACB-8D52-379DE723EF0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F92FBF30-2B34-42F6-A2D4-C3AE2DF5838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561A3EEB-20AF-4B47-8E8E-7740DB07A149}"/>
                </a:ext>
              </a:extLst>
            </p:cNvPr>
            <p:cNvSpPr/>
            <p:nvPr userDrawn="1"/>
          </p:nvSpPr>
          <p:spPr>
            <a:xfrm>
              <a:off x="-3464489" y="362485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A08EF3DD-97C3-4672-AB3A-BC557534F7FC}"/>
                </a:ext>
              </a:extLst>
            </p:cNvPr>
            <p:cNvSpPr/>
            <p:nvPr userDrawn="1"/>
          </p:nvSpPr>
          <p:spPr>
            <a:xfrm>
              <a:off x="-3464490" y="410436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3F6F93ED-833A-40A5-BFAB-F80B0B4AC777}"/>
                </a:ext>
              </a:extLst>
            </p:cNvPr>
            <p:cNvSpPr/>
            <p:nvPr userDrawn="1"/>
          </p:nvSpPr>
          <p:spPr>
            <a:xfrm>
              <a:off x="-3457054" y="454868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B7A765C7-FF2C-441C-8166-44B211F9A8F0}"/>
                </a:ext>
              </a:extLst>
            </p:cNvPr>
            <p:cNvSpPr/>
            <p:nvPr userDrawn="1"/>
          </p:nvSpPr>
          <p:spPr>
            <a:xfrm>
              <a:off x="-3457054" y="2236216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6A7352B0-0DA0-4620-9464-392AE156F3B1}"/>
                </a:ext>
              </a:extLst>
            </p:cNvPr>
            <p:cNvSpPr/>
            <p:nvPr userDrawn="1"/>
          </p:nvSpPr>
          <p:spPr>
            <a:xfrm>
              <a:off x="-3447240" y="27099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58929E3A-31FE-47F2-B4CA-DBA7EA77746E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76F2E56-0CB6-4A7E-8EF4-41A759EECF0B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5CC0E8F7-BA48-4EDD-A5F9-44C5CD9BFFBE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Subtitel met streep</a:t>
            </a:r>
          </a:p>
          <a:p>
            <a:pPr lvl="3"/>
            <a:r>
              <a:rPr lang="nl-NL" dirty="0" err="1"/>
              <a:t>Bullets</a:t>
            </a:r>
            <a:endParaRPr lang="nl-NL" dirty="0"/>
          </a:p>
          <a:p>
            <a:pPr lvl="4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7D703C-5DF6-4CEE-B136-A9B9C4F00B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5548" y="6424941"/>
            <a:ext cx="4268788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 b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B7184961-7CD8-4CB5-8CE5-7E28EB1490B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8774CF9B-452A-49AA-9906-FB65FDDA8DF2}" type="datetime10">
              <a:rPr lang="nl-NL" smtClean="0"/>
              <a:t>09:28</a:t>
            </a:fld>
            <a:endParaRPr lang="nl-NL" dirty="0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6B67F958-28E3-47F9-B3E8-A01D564201D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8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62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723C6A71-5A14-414A-8085-9031D6975FF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3D49DDB-3FD0-4C66-B0C6-758EFF472C5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6" name="Rechthoek: afgeronde hoeken 165">
              <a:extLst>
                <a:ext uri="{FF2B5EF4-FFF2-40B4-BE49-F238E27FC236}">
                  <a16:creationId xmlns:a16="http://schemas.microsoft.com/office/drawing/2014/main" id="{0D68BCAA-9394-4A4A-9343-01D9604F885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DF9CCC90-7B39-44AC-BFEE-13B7C361F9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9E792FD-78EC-43FA-B618-5314B00A188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8CCE88CF-E02C-408A-B59B-F823DC6E40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2C81FC2-2C55-4A10-ABF2-63DD0360F8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F5F1DFF4-ED4E-4E15-A938-3646554C5B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F6C60B9-5A97-4762-8469-26DF9C696DA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BC20CD8-62E0-4CEC-B3B0-84319726BF1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F40D5EA5-988D-463E-9C61-CD935E4DD65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186CB640-1AEB-4CC3-A859-47B3512599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526C8C71-3FFF-4AE8-BC4B-1C9556259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7402183A-F002-44A4-BAEC-9841BA8D5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2E59B872-75DD-46E5-B36E-D46706746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358BBF9A-775F-4430-979B-CB1961E93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277DE738-8CBD-4435-8053-0E375652C7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0A2BE7B7-13EC-4C5F-855C-B512281062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22DB0343-D6D8-43F0-8FFF-9080D06AFDD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77FCE643-BDEB-4A28-95B7-3FFBFC192BC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59E861AF-7BC2-410C-AEA0-EC113AFF705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3065B008-0E22-4CF5-BB6D-094004ADD6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DFADD21-8298-4BAA-A0E5-E78742253C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A7940320-F324-4E93-9C88-CF004F7520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AF9E2DB8-8314-4356-B783-74949E6E4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ED2930D8-3F6F-4630-8964-885449F224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2E2C0422-662C-4779-9D06-DB74791C76E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AF5CBCE8-D655-4FC2-AC36-66CDC81D4B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Pijl: punthaak 225">
                    <a:extLst>
                      <a:ext uri="{FF2B5EF4-FFF2-40B4-BE49-F238E27FC236}">
                        <a16:creationId xmlns:a16="http://schemas.microsoft.com/office/drawing/2014/main" id="{516FD99E-D6C1-4633-844D-14C2A184535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EF27C1E9-3421-4D4E-AB9B-CACAE83E5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4E3D0B48-BDC0-46B1-890C-B2217ABCAE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CB5B912A-6442-48AC-8ACF-A1A16E02C31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BB25BBE-62CC-4BF3-8EF2-0C644552072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6FA3F8CA-CB7A-42BA-B11E-05584C5C714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64A42A12-AFA1-4774-863F-C3E6E07CB3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143D614B-65DF-47EC-ADD6-ECB5CA1D17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1F9F769F-F8EB-4231-885B-94EFC1746E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21CDAD7A-8A40-4B8E-BE89-CD94E69DCF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61924151-ED6B-4759-A965-77DD90084D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FCF8808-80FE-44C1-9CEE-9C4C65853C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4C9F401D-1ABA-4BD1-AEA4-9BAAA76C6D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6" name="Rechthoek 215">
                      <a:extLst>
                        <a:ext uri="{FF2B5EF4-FFF2-40B4-BE49-F238E27FC236}">
                          <a16:creationId xmlns:a16="http://schemas.microsoft.com/office/drawing/2014/main" id="{483C9C58-214A-4E19-AE68-19E1EA54B5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7" name="Pijl: punthaak 216">
                      <a:extLst>
                        <a:ext uri="{FF2B5EF4-FFF2-40B4-BE49-F238E27FC236}">
                          <a16:creationId xmlns:a16="http://schemas.microsoft.com/office/drawing/2014/main" id="{4166ED3B-138D-449F-9C22-5F98BE8478A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A956744-DD5F-4402-BF2D-1A95058F58C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3BBF5704-E951-4032-8C6A-343CF450BE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C03382C7-D497-434D-A542-3F7607894EC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3" name="Groep 202">
                    <a:extLst>
                      <a:ext uri="{FF2B5EF4-FFF2-40B4-BE49-F238E27FC236}">
                        <a16:creationId xmlns:a16="http://schemas.microsoft.com/office/drawing/2014/main" id="{BCAA9680-18A0-49DB-8157-EFD7D9F565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0BAB664F-37FF-4675-A49B-C596DF1885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B21D9B7-5520-4309-B47A-DB361C20A7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942B095-0E52-45C0-AE60-6C029A275B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801138BF-ABB8-4194-93ED-5B6E003E7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F7B480C-7F98-4E38-97C3-17EB3E991D1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B2BAF523-E471-468D-87AA-D7EA110B384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06C6BEB1-EBD7-45E2-80E2-8BDB783DD1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Pijl: punthaak 205">
                      <a:extLst>
                        <a:ext uri="{FF2B5EF4-FFF2-40B4-BE49-F238E27FC236}">
                          <a16:creationId xmlns:a16="http://schemas.microsoft.com/office/drawing/2014/main" id="{0097B37C-3475-4A09-A253-FE238EBE2EB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2EA79288-E285-4EA6-A50B-DF5BEC99464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6C0F4E97-EBFE-4829-B733-6B36F04D2D4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8D1799AF-F583-4E14-A585-30AD91A1DE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F45E9C58-5F78-4B32-BFF3-5A819558F9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8C18EFE-D5F6-4410-BD4D-FDD9C2E56010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21672945-24A4-4911-94C8-42CAAC8DD192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3CCA9DF-6EC8-4159-A629-1CA0AB670AF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E80952D-1C66-4EA6-93C4-06F1AE7E9D1D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4C7D0B6-8EF6-4876-B893-2D27E2E3F5A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728E9E76-4FA2-4097-8F43-12CD24172C6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A73CF13-27F5-4BCA-A574-9A0F13BEC33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FF2C9BF3-74C5-4345-B71D-3C5EDE0D10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0A534BE1-3BB4-4B82-ADC4-E2D605B6149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4E4A0D1-43A1-4759-A97F-B47F0F3097B6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4526BC-AA43-498C-B2E4-F98A72F6C17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FE2A3D83-3D36-49DE-8E77-D996F57C0A8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C5EBA92-A57F-446A-9C68-F5F9B51FEBA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666079F-EB7F-4AC7-88B3-7103D3F6455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14EEC6C8-B2C8-40E3-94ED-8F27EDEF1F8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6643B6A-8589-4EF8-901B-96891CD257B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78715B4B-FB59-427C-97FD-2185183D3AE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1D4B9010-0E7D-49D2-8244-FC8197BE72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DBD666C-52EB-4474-A2BD-F6F1BBF839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80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660EBA32-3C95-4BE3-BB65-10EEAA43008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B27A48D1-E716-4F3B-A259-1DF6F63E76D6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0B705B8A-FED5-48FB-A28F-4B0EB231530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CD2A794-914B-4FBF-A505-DCDB9F36A7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F78BD70-F21B-4B10-812C-615F4A8297B9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5A1A8E1C-8134-4802-8F1F-D74EA7072D2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3D24D12-4149-49B9-8ECE-6DED8F2FAA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7FED2439-7EAF-4EC8-9EE5-0E90C0927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9124A538-D583-4A86-9B98-BAF510BFE4B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38808C1-A928-4AF6-93FC-64216BAE411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71623BE3-E8B2-4068-AC2C-9B0175F6C9D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EB20D85C-C524-4313-A8FF-F370E6FA5F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19AEA289-C00A-4FBC-AA26-79800BDDC9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FC8FE24C-400C-497C-80DF-97A40336D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D5D229C7-B494-42EA-9AFA-10B6E49CE0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62716C05-DC27-456E-80B8-B7B439D9CB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0439082B-E967-4A00-A508-420CC5697A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86D1D2A8-149B-49D9-8AC4-CDF2B1E73E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30064297-D626-4AF3-AE82-6488F8F610F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5787F4FC-69FA-4824-98E4-38EC0040DE1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587D211E-E6E2-4F05-A1F0-37443F2A590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77B61CF-7C98-4627-9BB3-422767BBCE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8AE8EDDA-6269-45DC-B6EE-491ECAAA1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7F71AD-8629-4373-8582-CCB1A40BD7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1D73DA3E-EF0C-452F-9A81-052CE941C7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9950B4-2C36-4109-AC76-2F98BE6D3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450D461D-000B-4653-9462-27187999E68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B0993485-D40C-46B9-B1EC-ABCFE81CAC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7" name="Pijl: punthaak 226">
                    <a:extLst>
                      <a:ext uri="{FF2B5EF4-FFF2-40B4-BE49-F238E27FC236}">
                        <a16:creationId xmlns:a16="http://schemas.microsoft.com/office/drawing/2014/main" id="{B318F739-4B84-428B-A04B-9173AC7C5D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CCC39EF8-5C5A-4146-87A8-BEE56F11B0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BC5D2C61-87C6-4FB0-9A71-446BAFE5F4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EA72204D-F165-4821-ADF0-777F91999EF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CBF5E03A-2A82-4D96-9523-DC7387EF7D6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C6FAECB0-D7F8-4EC3-B2B0-71B2586F249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D707C68F-C7CA-49FC-A7C6-63EB5AC4D2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5550C961-3284-4F7B-A354-963D9BB917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BAC9F15D-5097-4D1D-AB38-98A0FF44B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92A48344-9FFF-4852-AE78-2898A128C7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93A1DDA-157B-4425-AF51-6CBA99A3A7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4A23E023-3D8C-41CB-8D38-2E8FB1C0FB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043D1C3-60E4-4C3A-8A98-73C13871FAA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7" name="Rechthoek 216">
                      <a:extLst>
                        <a:ext uri="{FF2B5EF4-FFF2-40B4-BE49-F238E27FC236}">
                          <a16:creationId xmlns:a16="http://schemas.microsoft.com/office/drawing/2014/main" id="{C6D9B19F-F7EC-4C4B-BAA3-CC7B45B4CF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8" name="Pijl: punthaak 217">
                      <a:extLst>
                        <a:ext uri="{FF2B5EF4-FFF2-40B4-BE49-F238E27FC236}">
                          <a16:creationId xmlns:a16="http://schemas.microsoft.com/office/drawing/2014/main" id="{95064CEA-8DB3-47E5-B5E3-4686E8F8F0E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AA671EB8-2403-4455-99D7-110FE0D9C7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D29BB46A-F9B1-4549-8E90-D852A2A24E3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EACC30C-F029-4E0A-8750-3FBEBB340A1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63BD01C0-BC50-45AC-887A-9E4A7EA6940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947D0316-65F4-4290-8F7F-C76DAA65BD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E8A1AB5-F133-4621-9C93-3FBA93DCB2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CFDF6C82-3B51-4C76-8CC4-D6133B6705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E0315CE3-3495-4A89-A19D-2A7BCC9A0D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57290123-F283-4B48-BE11-2D58E556E9D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AF219D57-5E5F-406E-AA58-320F66A0A58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A58D69F5-B423-4215-88F0-374127F73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E640DF6F-3019-49FC-87B4-64B1D0F327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178F9BEC-085D-4DFF-B50C-CC4A2E45C98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780BCAD3-1202-4DC7-92A6-1838EA2B711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B751DC87-7765-479B-B0C9-B47A26F75A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4772099-E280-4876-AF07-0CF9BD9B9A0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5867F426-461F-47C8-BD75-B2E8CFB736FD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20D2D97F-69F9-4CE3-9236-F7F278AAD80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1F23C53E-BE2A-45F4-BA59-859A9FFBD59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03FAD80-6882-4316-AA0D-BFB74C486FE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59F15FDC-4FDB-428E-AEA6-222E65F6645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9F7A60F-2EAA-430E-81EA-ED49B7E2167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8053525-DBE9-449B-8F82-7E28438523A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3659C9C-D264-401A-954F-DAFFBA28B48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4F5D14CF-081C-4673-B12A-BDA966DB269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664DCE48-3B44-451A-95A1-A089FC45199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DB13870-004B-4996-B1BC-B9370AE0E3E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D7CEF4C-F388-4A6C-AE13-7E96B74D47B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C198D30-76E4-4B82-A117-B88B41F239E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A921BA90-BFA6-4461-B87F-44EC5738E4A4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7F59FDD-5410-4BE7-92A6-8D568CF4D0EE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8AC184A-1E13-4455-AD6B-62683296301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026439C2-4D12-4C74-929A-7A6485D7DDA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85C9E191-F8F3-4605-8881-FD973081A2D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3" name="Tijdelijke aanduiding voor tekst 7">
            <a:extLst>
              <a:ext uri="{FF2B5EF4-FFF2-40B4-BE49-F238E27FC236}">
                <a16:creationId xmlns:a16="http://schemas.microsoft.com/office/drawing/2014/main" id="{34080B66-003A-4D98-BB6D-8F424AC2C3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540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204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72D9CB50-69A0-4B53-ABFA-CF436D1C08EA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8868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09:28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39F0D3C9-85E1-479B-B253-5C27E5BC93A6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4079F64-348D-4C2C-98BA-117FBE8E457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89881F64-6BAA-4F24-9F3B-69B03F41BFE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AF50A0FB-EBAA-490A-812C-04C20779B6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457F6EC1-342F-4E5D-B106-490EB97BCA5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FBA4D24-9F4F-4D7F-9478-B44D21DAEC8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C4E6DB2-7D7E-408E-B0A9-094C7BD5E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87C7E22B-3448-48F3-AD6A-C55A8012FA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EA2A797C-453D-4708-96D5-A8CFE562DA5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67903F60-16CC-4FFB-836C-DA443A3316D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14AA0B31-5907-494D-ABE6-6BE0FC49545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61AE9DD9-5591-406C-9776-70BFF7F41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5F559F5-7CD3-445E-B86A-FAEF13426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E6F77F27-9EE7-4B99-8298-E9B86434B5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C5077701-6E4C-4795-869D-60AF6476F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371DF655-BCF0-40FD-B6B0-67B09C76AE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030677-037F-42C8-83D8-706FF0F9D53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6" name="Rechthoek 235">
                    <a:extLst>
                      <a:ext uri="{FF2B5EF4-FFF2-40B4-BE49-F238E27FC236}">
                        <a16:creationId xmlns:a16="http://schemas.microsoft.com/office/drawing/2014/main" id="{42A28DF9-DA4F-460B-976A-6ACEC91DAB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7" name="Pijl: punthaak 236">
                    <a:extLst>
                      <a:ext uri="{FF2B5EF4-FFF2-40B4-BE49-F238E27FC236}">
                        <a16:creationId xmlns:a16="http://schemas.microsoft.com/office/drawing/2014/main" id="{5828817E-2E50-4E06-A904-216DF4E5DD7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ECF032C9-DB04-44B0-AECF-64BE73053A4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6E25EBA2-6B87-47B6-82A8-8B636EFBB5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60033201-2FFA-43BE-9897-F0D9058A0E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4CF4760-2915-4F8E-BED5-5E97D322C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5A0B990C-0804-4DDE-B304-03FA10EEA6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EF41965-B00F-476A-AB5C-29082D8504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D10CF348-2AFC-48F8-99BE-6E2DD92639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D466210B-29EF-422A-98E1-F61739EE5F8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7" name="Rechthoek 226">
                    <a:extLst>
                      <a:ext uri="{FF2B5EF4-FFF2-40B4-BE49-F238E27FC236}">
                        <a16:creationId xmlns:a16="http://schemas.microsoft.com/office/drawing/2014/main" id="{B54B16D6-DA5D-4624-B51B-F2974E991C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8" name="Pijl: punthaak 227">
                    <a:extLst>
                      <a:ext uri="{FF2B5EF4-FFF2-40B4-BE49-F238E27FC236}">
                        <a16:creationId xmlns:a16="http://schemas.microsoft.com/office/drawing/2014/main" id="{A604A341-5668-4CA6-B310-D4212F7ABFD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93FC71-A9C3-4A99-A091-EFA3138F73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81AD1B90-F372-4B87-881D-8DCB95C473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985E39E0-0E94-4B03-A683-93AC5CC0EC7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C1842AC4-92F4-487C-A4D8-E67DC8C79A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1B5C4313-4FE8-40DC-ADAC-D0713FA7F34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86BAAEE-3179-432B-8DB7-A0393C5106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360D1554-386E-45E6-88AF-296281E427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81727E9A-4C8B-4C72-8038-124505CE0D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3CEC85F6-5770-4407-805A-253604FBA5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78AC9C39-FFF0-47E3-AE06-0FA4B15CFAC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2DC8D3FB-3307-4CA0-99E9-DC5689A182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E3B13BEA-558C-4B5E-91FE-F77822F3BD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8" name="Rechthoek 217">
                      <a:extLst>
                        <a:ext uri="{FF2B5EF4-FFF2-40B4-BE49-F238E27FC236}">
                          <a16:creationId xmlns:a16="http://schemas.microsoft.com/office/drawing/2014/main" id="{AE6A18CB-C85C-4400-86C0-3359D9B05B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9" name="Pijl: punthaak 218">
                      <a:extLst>
                        <a:ext uri="{FF2B5EF4-FFF2-40B4-BE49-F238E27FC236}">
                          <a16:creationId xmlns:a16="http://schemas.microsoft.com/office/drawing/2014/main" id="{1E3EF62D-975F-4D85-896B-33AE2B07F57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B7970AC1-0978-4C5B-A8F9-D506A00BB2F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B5988C59-A03C-440A-AE65-47C77E0E4E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F5BD95C7-3F85-4789-A79D-D35190D273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E763FCF7-72BF-4053-AC7F-6BC7ED8AFE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A2F91E1-8EED-408E-B062-BD0EEEF8ED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98502A24-D0A4-4C29-BA04-7D662283A6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9C66AB61-D8D8-45D4-81F9-393D3257CF0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D7890553-33C6-4B76-AF7E-B93D80BD04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BEDA77C5-2289-452F-8F65-AA2A66BAAD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A98A7049-B27D-49E8-A53B-B14D8245486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B8DA136A-B459-403C-88CE-EA26B172C6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8" name="Pijl: punthaak 207">
                      <a:extLst>
                        <a:ext uri="{FF2B5EF4-FFF2-40B4-BE49-F238E27FC236}">
                          <a16:creationId xmlns:a16="http://schemas.microsoft.com/office/drawing/2014/main" id="{C0AA66CC-2918-4461-B8F4-6D4D056FE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F2D02D3C-C73B-4C6C-A750-7C4F8474889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56AE9514-6A8D-4AC1-8F1A-932B3EFC1F7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FC521B2-4E2B-4A61-A15B-86A2D47A8A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45A3E592-DE84-4F7A-A37A-E55C71B828B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8B9D3FDC-5AB9-4B0B-B12F-2D3BF725302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2E0A103E-9190-44A8-9D37-F4DAD0C0FAE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1187CA9-E39A-497D-98ED-409E3CDB519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17405468-2604-4746-B14A-E8F5DB23E5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C778E566-D3E3-4B7F-B633-A8D6EC9AC904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EB48A7A3-5A61-4CDB-98B3-D458BCCA412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E3A42DE-7C67-4AF1-872E-502A91487A8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923EB223-C621-41B8-8125-CB009760EDB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D0AB589-98B7-4AF5-A58D-BD746ED6CB8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05B88C50-FEF2-4A6D-BF39-B2D5EAAFC80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B5CD4807-BF3E-44E2-A00F-F6867494A5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51B0DCB0-364C-469B-8176-0376330EDF4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84B3FBCB-5A83-48DE-828E-E7662A730AA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F25357D5-4555-4795-ADA4-8D52ECD6712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97A9A8BE-B223-45F5-BB81-10915B3D907A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41F7A8BB-79A1-4D8F-8567-4524774F8AA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0BCACAE3-1CC2-4BB1-99A5-E82B056350B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CEFDBEDD-BA13-4FA9-BC2A-B821FBE1FC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4" name="Tijdelijke aanduiding voor tekst 7">
            <a:extLst>
              <a:ext uri="{FF2B5EF4-FFF2-40B4-BE49-F238E27FC236}">
                <a16:creationId xmlns:a16="http://schemas.microsoft.com/office/drawing/2014/main" id="{8BE54698-2383-45DA-AAAE-8F54C90310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9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E8B5E829-5347-49FE-BDB1-69B5B869712F}"/>
              </a:ext>
            </a:extLst>
          </p:cNvPr>
          <p:cNvSpPr/>
          <p:nvPr userDrawn="1"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LIJNEN" hidden="1">
            <a:extLst>
              <a:ext uri="{FF2B5EF4-FFF2-40B4-BE49-F238E27FC236}">
                <a16:creationId xmlns:a16="http://schemas.microsoft.com/office/drawing/2014/main" id="{5293FA74-5326-4C7D-8DF2-B9A3C725E9D7}"/>
              </a:ext>
            </a:extLst>
          </p:cNvPr>
          <p:cNvGrpSpPr/>
          <p:nvPr userDrawn="1"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01CD1131-F255-43B8-850C-C9266983AAA3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37987F38-DFDD-4C2D-8C98-80B2DC2640A1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DB5F1620-46A3-497D-982E-C6D3993E3C74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A7E59EB9-D9D2-403E-86E7-5EED160B2A5A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4977E56D-D630-48F0-B69C-1AEACB302F2B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5FE8B83D-1CD7-42D6-AAA0-C5228BCDDC30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794A948-9EB8-439D-84C4-B1DF2A6AE9CA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923E748-8E15-4921-9DC1-D536ACC668E9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2B11BFA-E36F-4F81-829B-10B0A676FB58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7ABDC47-F6C9-4F08-80FD-A76034F4401F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7FF3C713-A079-4084-A569-1C68D5CFF82F}"/>
              </a:ext>
            </a:extLst>
          </p:cNvPr>
          <p:cNvSpPr/>
          <p:nvPr userDrawn="1"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49D3E16F-7CCA-42F5-8E01-86321C80215B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24" name="LIJNEN">
            <a:extLst>
              <a:ext uri="{FF2B5EF4-FFF2-40B4-BE49-F238E27FC236}">
                <a16:creationId xmlns:a16="http://schemas.microsoft.com/office/drawing/2014/main" id="{5C3533B8-1DBD-45C2-B639-E063E0D75A4D}"/>
              </a:ext>
            </a:extLst>
          </p:cNvPr>
          <p:cNvPicPr preferRelativeResize="0">
            <a:picLocks/>
          </p:cNvPicPr>
          <p:nvPr userDrawn="1"/>
        </p:nvPicPr>
        <p:blipFill>
          <a:blip r:embed="rId2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CCE56A02-DBCA-430A-91C2-B57C97F9733B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3D85C-08A9-499D-9FB8-CDBBC182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3670C-646D-43FC-807F-D962E533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116707"/>
            <a:ext cx="10440000" cy="4624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Lijn 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 err="1"/>
              <a:t>Bullets</a:t>
            </a:r>
            <a:r>
              <a:rPr lang="nl-NL" dirty="0"/>
              <a:t> 1</a:t>
            </a:r>
          </a:p>
          <a:p>
            <a:pPr lvl="4"/>
            <a:r>
              <a:rPr lang="nl-NL" dirty="0" err="1"/>
              <a:t>Bullets</a:t>
            </a:r>
            <a:r>
              <a:rPr lang="nl-NL" dirty="0"/>
              <a:t> 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E1F13-F3BB-49F8-BF5B-3D33DE984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000" y="271600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8774CF9B-452A-49AA-9906-FB65FDDA8DF2}" type="datetime10">
              <a:rPr lang="nl-NL" smtClean="0"/>
              <a:t>09:28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F38BA-266F-4FA4-9BDF-81FFDA9E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72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5DB33-D789-4A8C-8166-2BC140FC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3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506E63DF-C778-4CE2-AFD6-1D02A34F3AB2}"/>
              </a:ext>
            </a:extLst>
          </p:cNvPr>
          <p:cNvGrpSpPr/>
          <p:nvPr userDrawn="1"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9A508BB-0D8B-4D7F-B711-E1F952893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692B4E-FDF6-4CF3-8C66-2511E4CB2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7979867-7C1E-45A4-9E24-239BDEDFA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35639217-0E3D-4EC4-AB56-06F97FBE37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137E644-2414-4C65-8EA2-01DBB5879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0DA3AE7-88E5-43B7-A97F-1BC4C6C95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464931-DE74-4218-8A3F-BA5839DFB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0B2CD81-006D-4CB9-A64C-BF6486298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402834E-4CAF-4D1C-B593-DC4AEBFC3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87C5B3D-D55F-41AA-AB49-C9E9BBEC4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" name="EXTRA KLEUREN PIPET">
            <a:extLst>
              <a:ext uri="{FF2B5EF4-FFF2-40B4-BE49-F238E27FC236}">
                <a16:creationId xmlns:a16="http://schemas.microsoft.com/office/drawing/2014/main" id="{B0432F05-1DC2-4A25-B4B7-A374D53B5B2E}"/>
              </a:ext>
            </a:extLst>
          </p:cNvPr>
          <p:cNvGrpSpPr/>
          <p:nvPr userDrawn="1"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BA58CFB-384A-4F4A-AD7B-7F74E0716D74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F6731890-1ABD-4C47-9603-FFE2B1A44FAF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BEADBE1-9DB1-468F-92E5-F948ED6CAA60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1995D110-B102-4A25-B18C-C79489475CB9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BE0F0F6-00EB-42DC-8D9E-6998802AD570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E512B40-F06F-4980-B769-4DBFC3A52AAD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FA055A4C-E2FE-4AA3-81B0-C04ECBB10A68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1ECF044-1273-44B5-9380-3C46EA52FAC3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B5661E-25B2-4C0F-BBC5-BEC8C666B5B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A9FB5D3D-9159-48CC-AD79-A6913A6C28AD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95FC5A5-DFAF-4818-AE55-FA9AD88D6A8C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BULLET Huisje" hidden="1">
            <a:extLst>
              <a:ext uri="{FF2B5EF4-FFF2-40B4-BE49-F238E27FC236}">
                <a16:creationId xmlns:a16="http://schemas.microsoft.com/office/drawing/2014/main" id="{7FF9DA50-5870-4436-B771-809AB1465803}"/>
              </a:ext>
            </a:extLst>
          </p:cNvPr>
          <p:cNvGrpSpPr/>
          <p:nvPr userDrawn="1"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BDE631D6-AA65-4487-B757-CC8E0254D0E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A200E6B4-A914-487F-8BAA-A36C3D096669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BFA8FF04-5266-4B8A-AB06-EA531765D6AE}"/>
              </a:ext>
            </a:extLst>
          </p:cNvPr>
          <p:cNvGrpSpPr/>
          <p:nvPr userDrawn="1"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2D34CC23-897E-496A-B10A-664B7D6A592B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4DCB98-EE8B-4647-8240-65AC7DA7EA43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50BD12A7-811E-4783-AC97-7F9D3419B4F3}"/>
              </a:ext>
            </a:extLst>
          </p:cNvPr>
          <p:cNvSpPr/>
          <p:nvPr userDrawn="1"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33397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spc="30" baseline="0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445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1"/>
        </a:buClr>
        <a:buSzPct val="200000"/>
        <a:buFontTx/>
        <a:buNone/>
        <a:defRPr lang="nl-NL" sz="3200" b="0" kern="1200" spc="50" baseline="0" dirty="0">
          <a:ln w="9525">
            <a:solidFill>
              <a:schemeClr val="tx2"/>
            </a:solidFill>
            <a:miter lim="800000"/>
          </a:ln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2"/>
        </a:buClr>
        <a:buSzPct val="100000"/>
        <a:buFontTx/>
        <a:buNone/>
        <a:defRPr lang="nl-NL" sz="3200" b="0" kern="1200" spc="50" baseline="0" dirty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2pPr>
      <a:lvl3pPr marL="361950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SzPct val="200000"/>
        <a:buFont typeface="Arial" panose="020B0604020202020204" pitchFamily="34" charset="0"/>
        <a:buChar char="ן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31838" indent="-285750" algn="l" defTabSz="44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Tx/>
        <a:buBlip>
          <a:blip r:embed="rId30"/>
        </a:buBlip>
        <a:defRPr sz="1300" b="0" kern="1200" spc="50" baseline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1077913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Tx/>
        <a:buBlip>
          <a:blip r:embed="rId31"/>
        </a:buBlip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5pPr>
      <a:lvl6pPr marL="449263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6pPr>
      <a:lvl7pPr marL="714375" indent="-271463" algn="l" defTabSz="4445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bg2"/>
        </a:buClr>
        <a:buFont typeface="+mj-lt"/>
        <a:buAutoNum type="arabicPeriod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355600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tx2"/>
        </a:buClr>
        <a:buFontTx/>
        <a:buBlip>
          <a:blip r:embed="rId30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343025" indent="-277813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31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211">
          <p15:clr>
            <a:srgbClr val="F26B43"/>
          </p15:clr>
        </p15:guide>
        <p15:guide id="3" pos="712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55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55520" cy="11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0" y="1604330"/>
            <a:ext cx="11210880" cy="477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1752320" y="6552688"/>
            <a:ext cx="545280" cy="2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62" algn="l"/>
                <a:tab pos="829523" algn="l"/>
                <a:tab pos="1244285" algn="l"/>
                <a:tab pos="1659047" algn="l"/>
                <a:tab pos="2073807" algn="l"/>
                <a:tab pos="2488568" algn="l"/>
                <a:tab pos="2903330" algn="l"/>
                <a:tab pos="3318092" algn="l"/>
                <a:tab pos="3732853" algn="l"/>
                <a:tab pos="4147615" algn="l"/>
                <a:tab pos="4562377" algn="l"/>
                <a:tab pos="4977138" algn="l"/>
                <a:tab pos="5391899" algn="l"/>
                <a:tab pos="5806660" algn="l"/>
                <a:tab pos="6221422" algn="l"/>
                <a:tab pos="6636183" algn="l"/>
                <a:tab pos="7050945" algn="l"/>
                <a:tab pos="7465707" algn="l"/>
                <a:tab pos="7880468" algn="l"/>
                <a:tab pos="829523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14762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5661C-934E-41EF-90B9-50A87C0DC3E5}" type="slidenum">
              <a:rPr lang="en-US" altLang="nl-NL" sz="1633" smtClean="0">
                <a:sym typeface="Arial"/>
              </a:rPr>
              <a:pPr defTabSz="41476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 sz="1633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1476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004586"/>
          </a:solidFill>
          <a:latin typeface="+mj-lt"/>
          <a:ea typeface="+mj-ea"/>
          <a:cs typeface="+mj-cs"/>
        </a:defRPr>
      </a:lvl1pPr>
      <a:lvl2pPr algn="ctr" defTabSz="41476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1476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1476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1476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1188" indent="-207380" algn="ctr" defTabSz="41476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950" indent="-207380" algn="ctr" defTabSz="41476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712" indent="-207380" algn="ctr" defTabSz="41476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472" indent="-207380" algn="ctr" defTabSz="41476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004586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71" indent="-311071" algn="l" defTabSz="414762" rtl="0" eaLnBrk="0" fontAlgn="base" hangingPunct="0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4586"/>
          </a:solidFill>
          <a:latin typeface="+mn-lt"/>
          <a:ea typeface="+mn-ea"/>
          <a:cs typeface="+mn-cs"/>
        </a:defRPr>
      </a:lvl1pPr>
      <a:lvl2pPr marL="673987" indent="-259226" algn="l" defTabSz="414762" rtl="0" eaLnBrk="0" fontAlgn="base" hangingPunct="0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4586"/>
          </a:solidFill>
          <a:latin typeface="+mn-lt"/>
          <a:ea typeface="+mn-ea"/>
          <a:cs typeface="+mn-cs"/>
        </a:defRPr>
      </a:lvl2pPr>
      <a:lvl3pPr marL="1036903" indent="-207380" algn="l" defTabSz="414762" rtl="0" eaLnBrk="0" fontAlgn="base" hangingPunct="0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4586"/>
          </a:solidFill>
          <a:latin typeface="+mn-lt"/>
          <a:ea typeface="+mn-ea"/>
          <a:cs typeface="+mn-cs"/>
        </a:defRPr>
      </a:lvl3pPr>
      <a:lvl4pPr marL="1451665" indent="-207380" algn="l" defTabSz="414762" rtl="0" eaLnBrk="0" fontAlgn="base" hangingPunct="0">
        <a:lnSpc>
          <a:spcPct val="93000"/>
        </a:lnSpc>
        <a:spcBef>
          <a:spcPts val="52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4586"/>
          </a:solidFill>
          <a:latin typeface="+mn-lt"/>
          <a:ea typeface="+mn-ea"/>
          <a:cs typeface="+mn-cs"/>
        </a:defRPr>
      </a:lvl4pPr>
      <a:lvl5pPr marL="1866427" indent="-207380" algn="l" defTabSz="414762" rtl="0" eaLnBrk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4586"/>
          </a:solidFill>
          <a:latin typeface="+mn-lt"/>
          <a:ea typeface="+mn-ea"/>
          <a:cs typeface="+mn-cs"/>
        </a:defRPr>
      </a:lvl5pPr>
      <a:lvl6pPr marL="2281188" indent="-207380" algn="l" defTabSz="82952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950" indent="-207380" algn="l" defTabSz="82952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12" indent="-207380" algn="l" defTabSz="82952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472" indent="-207380" algn="l" defTabSz="82952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62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23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285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47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07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8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0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092" algn="l" defTabSz="829523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F6C78-7AEE-4E6A-B4BB-DFCC4EB6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Rights of Nature</a:t>
            </a:r>
            <a:br>
              <a:rPr lang="en-GB" dirty="0"/>
            </a:br>
            <a:r>
              <a:rPr lang="en-GB" dirty="0"/>
              <a:t>  </a:t>
            </a:r>
            <a:r>
              <a:rPr lang="en-GB" sz="4800" dirty="0"/>
              <a:t>and the            </a:t>
            </a:r>
            <a:br>
              <a:rPr lang="en-GB" sz="4800" dirty="0"/>
            </a:br>
            <a:r>
              <a:rPr lang="en-GB" sz="4800" dirty="0"/>
              <a:t>possible effects in LR </a:t>
            </a:r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AE5D95-6A80-4A9F-A34A-CBDF61E7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Jacques Vos | 20240311</a:t>
            </a:r>
          </a:p>
          <a:p>
            <a:r>
              <a:rPr lang="en-GB" dirty="0"/>
              <a:t>ELRN workshop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E975BF-D5B7-4577-9BC1-47CFB984E2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C2E3-A7D0-96E0-4DED-D6772EB3A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DC6DC9-7A30-051A-534F-64DDB4D8B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17400" y="1099773"/>
            <a:ext cx="10440000" cy="431356"/>
          </a:xfrm>
        </p:spPr>
        <p:txBody>
          <a:bodyPr/>
          <a:lstStyle/>
          <a:p>
            <a:r>
              <a:rPr lang="nl-NL" b="1" dirty="0"/>
              <a:t>AGENDA</a:t>
            </a:r>
          </a:p>
          <a:p>
            <a:endParaRPr lang="nl-NL" dirty="0"/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is ‘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Rights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Nature’?</a:t>
            </a:r>
          </a:p>
          <a:p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	-	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history</a:t>
            </a:r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purpose</a:t>
            </a:r>
            <a:endParaRPr lang="nl-NL" dirty="0">
              <a:ln w="9525">
                <a:noFill/>
                <a:miter lim="800000"/>
              </a:ln>
              <a:solidFill>
                <a:schemeClr val="bg1">
                  <a:lumMod val="75000"/>
                </a:schemeClr>
              </a:solidFill>
            </a:endParaRPr>
          </a:p>
          <a:p>
            <a:endParaRPr lang="nl-NL" dirty="0"/>
          </a:p>
          <a:p>
            <a:r>
              <a:rPr lang="nl-NL" b="1" dirty="0"/>
              <a:t>* How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Rights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Nature?</a:t>
            </a:r>
          </a:p>
          <a:p>
            <a:r>
              <a:rPr lang="nl-NL" dirty="0">
                <a:solidFill>
                  <a:schemeClr val="accent1"/>
                </a:solidFill>
              </a:rPr>
              <a:t>	-	</a:t>
            </a:r>
            <a:r>
              <a:rPr lang="nl-NL" dirty="0" err="1">
                <a:solidFill>
                  <a:schemeClr val="accent1"/>
                </a:solidFill>
              </a:rPr>
              <a:t>current</a:t>
            </a:r>
            <a:r>
              <a:rPr lang="nl-NL" dirty="0">
                <a:solidFill>
                  <a:schemeClr val="accent1"/>
                </a:solidFill>
              </a:rPr>
              <a:t> status</a:t>
            </a:r>
          </a:p>
          <a:p>
            <a:endParaRPr lang="nl-NL" dirty="0"/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*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 does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this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possibly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mean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 LR?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F21744B-165E-56D2-C4C1-64459ECB10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688CAF6-3DE0-EC1C-1A55-113C2893A7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4C52391A-1B54-88F2-569B-EDA9A81FE9FA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6A02BCB-BE84-3A94-7E69-E11E62FBC52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6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F4AF-9F2F-82E1-1555-478D9188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E55139-7B36-3DA6-7662-F267E6324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0BEC21E-0CDC-ED00-A418-C1621CC35A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589EB7-F928-1439-D3E4-33AA0DB70A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2F60E16C-6BCD-63AE-29BE-EEA1CEBBAB8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8E636E08-CDE4-AA5B-FA6E-E3DAAEC1712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1DC69A-4F3F-934C-4916-7FB9F6131EDC}"/>
              </a:ext>
            </a:extLst>
          </p:cNvPr>
          <p:cNvSpPr txBox="1"/>
          <p:nvPr/>
        </p:nvSpPr>
        <p:spPr>
          <a:xfrm>
            <a:off x="1529822" y="2448584"/>
            <a:ext cx="10753618" cy="419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Rapidly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growing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trend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toward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truly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including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nature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Various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levels: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municipal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tribal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national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level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Nature as a ‘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legal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person’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37B6-6143-9ADC-8815-F35611259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0E6D7F-DD74-06E9-E607-76AD9CA6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 (2)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53F2FA9-126E-FBD0-D677-51609C1FF8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01C8612-C4CC-75EF-C65A-70F9480EB8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AF457E5D-EFDC-3BA5-B9EE-74126A08E80B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11268FBF-A2CD-2CFD-FF9C-34D06B5ED42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D0FEF2-0B73-1C9B-5488-4126138A42E6}"/>
              </a:ext>
            </a:extLst>
          </p:cNvPr>
          <p:cNvSpPr txBox="1"/>
          <p:nvPr/>
        </p:nvSpPr>
        <p:spPr>
          <a:xfrm>
            <a:off x="1539982" y="1667321"/>
            <a:ext cx="10753618" cy="575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USA: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Pittsburgh (2010)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&amp;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many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afterwards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218" name="Picture 2" descr="pittsburgh fracking protester">
            <a:extLst>
              <a:ext uri="{FF2B5EF4-FFF2-40B4-BE49-F238E27FC236}">
                <a16:creationId xmlns:a16="http://schemas.microsoft.com/office/drawing/2014/main" id="{00B4C297-8B0C-54CD-B1C9-61C30AE8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0" y="2326706"/>
            <a:ext cx="524256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9311E-0723-5D47-51FF-98B8F12B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1E0109-8ED9-0440-EF1C-64329872A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 (3)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144DB54-B6E8-BBA4-F2AD-C99DD0E521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30606F9-E9D4-6B1C-C9B2-58EB684CC8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FDB50B06-13A7-BA4F-DD16-A28285422CAB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6088874-C1E4-45DC-BA63-0515BA5BED3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10AF9F-CCAF-40EB-310F-DD1697D2CA84}"/>
              </a:ext>
            </a:extLst>
          </p:cNvPr>
          <p:cNvSpPr txBox="1"/>
          <p:nvPr/>
        </p:nvSpPr>
        <p:spPr>
          <a:xfrm>
            <a:off x="1539982" y="1667321"/>
            <a:ext cx="10753618" cy="419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Zealand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Whanganui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River (2017) 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“I am the river and the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	river is me.”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9C36272-85CA-B341-4743-E4E744E7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70" y="3333845"/>
            <a:ext cx="5143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37D14-CAEA-F500-6EA0-52E4F7E4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471613-0474-E7C5-52F3-9B2C5504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 (4)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B0444-6A9B-D1A5-7923-8651261C02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36C2D18-129C-29B6-1EA5-2A8775CE2A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6A972B03-E0C6-DA1D-9FD9-1202EBE3A4A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4802436-6B5D-5DFA-74EA-B2B76AC5CD5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C4CD71-4737-473B-6643-30473810CF54}"/>
              </a:ext>
            </a:extLst>
          </p:cNvPr>
          <p:cNvSpPr txBox="1"/>
          <p:nvPr/>
        </p:nvSpPr>
        <p:spPr>
          <a:xfrm>
            <a:off x="1539982" y="1667321"/>
            <a:ext cx="10753618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Urewera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(2014):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266" name="Picture 2" descr="Te Urewera: New Zealand's 'living' rainforest">
            <a:extLst>
              <a:ext uri="{FF2B5EF4-FFF2-40B4-BE49-F238E27FC236}">
                <a16:creationId xmlns:a16="http://schemas.microsoft.com/office/drawing/2014/main" id="{34584777-86A0-D524-935D-B2AA950A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80" y="3035327"/>
            <a:ext cx="5755892" cy="32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8AFFD2F-9CC0-8D1D-132A-25B48CC8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8" y="3096172"/>
            <a:ext cx="6204168" cy="31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0DF7-EC9D-BDA3-CBAC-5248A44D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688CDB-0E2E-15EF-EC71-5179CF49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 (5)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78A5CBF-3157-A6C3-71D2-91E2197100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58E1ADC-0EFE-7D91-E46F-D53D03095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1E461FC6-CCD0-303E-9A47-F56D7CC244A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E481C35-62D5-F4EC-B366-D6D926818D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B1172B1-4A30-A936-612D-7C3A0444324A}"/>
              </a:ext>
            </a:extLst>
          </p:cNvPr>
          <p:cNvSpPr txBox="1"/>
          <p:nvPr/>
        </p:nvSpPr>
        <p:spPr>
          <a:xfrm>
            <a:off x="1539982" y="1667321"/>
            <a:ext cx="10753618" cy="471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Ecuador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Constitutional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Rights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Nature (2008)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First country ever that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embedded Rights of Nature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in its Constitution.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CA1D7-6DDE-0F84-CF73-243F74D7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549134-B9DF-50F3-045C-1F191982A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Nature? (6)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A044189-DFFB-B7AB-4CA0-DDA3508819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AA11DC7-EB40-8C88-A933-38A180D636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F66C9684-B8F7-9CE4-63D0-B842582D8A9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3A2D9784-70C6-E34E-6EB6-AA7FD751670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4F85AE-8B2C-20EF-107F-ECFCB8FA298E}"/>
              </a:ext>
            </a:extLst>
          </p:cNvPr>
          <p:cNvSpPr txBox="1"/>
          <p:nvPr/>
        </p:nvSpPr>
        <p:spPr>
          <a:xfrm>
            <a:off x="1539982" y="1667321"/>
            <a:ext cx="10753618" cy="414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Spain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Mar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Menor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lagoon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(2022) 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 Ley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Recuperación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Protección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del Mar Menor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4913484-1BA8-DA05-F5FB-B7B561F3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91" y="3328584"/>
            <a:ext cx="5143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292E-6F1F-3263-E997-D1A6D51F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BCCA0B-10A2-2337-3EDE-12D6B7414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17400" y="1099773"/>
            <a:ext cx="10440000" cy="431356"/>
          </a:xfrm>
        </p:spPr>
        <p:txBody>
          <a:bodyPr/>
          <a:lstStyle/>
          <a:p>
            <a:r>
              <a:rPr lang="nl-NL" b="1" dirty="0"/>
              <a:t>AGENDA</a:t>
            </a:r>
          </a:p>
          <a:p>
            <a:endParaRPr lang="nl-NL" dirty="0"/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is ‘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Rights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Nature’?</a:t>
            </a:r>
          </a:p>
          <a:p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	-	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history</a:t>
            </a:r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purpose</a:t>
            </a:r>
            <a:endParaRPr lang="nl-NL" dirty="0">
              <a:ln w="9525">
                <a:noFill/>
                <a:miter lim="800000"/>
              </a:ln>
              <a:solidFill>
                <a:schemeClr val="bg1">
                  <a:lumMod val="75000"/>
                </a:schemeClr>
              </a:solidFill>
            </a:endParaRPr>
          </a:p>
          <a:p>
            <a:endParaRPr lang="nl-NL" dirty="0">
              <a:ln w="9525">
                <a:noFill/>
                <a:miter lim="800000"/>
              </a:ln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* How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give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Rights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Nature?</a:t>
            </a:r>
          </a:p>
          <a:p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	-	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current</a:t>
            </a:r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75000"/>
                  </a:schemeClr>
                </a:solidFill>
              </a:rPr>
              <a:t> status</a:t>
            </a:r>
          </a:p>
          <a:p>
            <a:endParaRPr lang="nl-NL" dirty="0"/>
          </a:p>
          <a:p>
            <a:r>
              <a:rPr lang="nl-NL" b="1" dirty="0"/>
              <a:t>* </a:t>
            </a:r>
            <a:r>
              <a:rPr lang="nl-NL" b="1" dirty="0" err="1"/>
              <a:t>What</a:t>
            </a:r>
            <a:r>
              <a:rPr lang="nl-NL" b="1" dirty="0"/>
              <a:t> does </a:t>
            </a:r>
            <a:r>
              <a:rPr lang="nl-NL" b="1" dirty="0" err="1"/>
              <a:t>this</a:t>
            </a:r>
            <a:r>
              <a:rPr lang="nl-NL" b="1" dirty="0"/>
              <a:t> (</a:t>
            </a:r>
            <a:r>
              <a:rPr lang="nl-NL" b="1" dirty="0" err="1"/>
              <a:t>possibly</a:t>
            </a:r>
            <a:r>
              <a:rPr lang="nl-NL" b="1" dirty="0"/>
              <a:t>) </a:t>
            </a:r>
            <a:r>
              <a:rPr lang="nl-NL" b="1" dirty="0" err="1"/>
              <a:t>mean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LR?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F9B47FC-4E95-C830-841E-00DA70C3BE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89EF3AA-7E3F-BD64-08E7-951648635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D2E630D7-B94E-A5A1-872B-12B387101D5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7C4E63A-C997-90D3-960F-BAB093202B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0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"/>
            <a:ext cx="9797349" cy="68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hoek 4"/>
          <p:cNvSpPr>
            <a:spLocks noChangeArrowheads="1"/>
          </p:cNvSpPr>
          <p:nvPr/>
        </p:nvSpPr>
        <p:spPr bwMode="auto">
          <a:xfrm>
            <a:off x="608306" y="3547415"/>
            <a:ext cx="4834587" cy="2482820"/>
          </a:xfrm>
          <a:prstGeom prst="rect">
            <a:avLst/>
          </a:prstGeom>
          <a:solidFill>
            <a:srgbClr val="005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69" name="Rechthoek 5"/>
          <p:cNvSpPr>
            <a:spLocks noChangeArrowheads="1"/>
          </p:cNvSpPr>
          <p:nvPr/>
        </p:nvSpPr>
        <p:spPr bwMode="auto">
          <a:xfrm>
            <a:off x="1677498" y="2125664"/>
            <a:ext cx="8819485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altLang="nl-NL" sz="48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Land Registers</a:t>
            </a: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troomdiagram: Magnetische schijf 2"/>
          <p:cNvSpPr/>
          <p:nvPr/>
        </p:nvSpPr>
        <p:spPr bwMode="auto">
          <a:xfrm>
            <a:off x="4920838" y="3112168"/>
            <a:ext cx="3004156" cy="1372464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sym typeface="Arial"/>
            </a:endParaRPr>
          </a:p>
        </p:txBody>
      </p:sp>
      <p:sp>
        <p:nvSpPr>
          <p:cNvPr id="5" name="Ovaal 4"/>
          <p:cNvSpPr/>
          <p:nvPr/>
        </p:nvSpPr>
        <p:spPr bwMode="auto">
          <a:xfrm>
            <a:off x="8708437" y="5207588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5377365" y="423404"/>
            <a:ext cx="2155907" cy="11117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1980050" y="5193186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274" name="Tekstvak 5"/>
          <p:cNvSpPr txBox="1">
            <a:spLocks noChangeArrowheads="1"/>
          </p:cNvSpPr>
          <p:nvPr/>
        </p:nvSpPr>
        <p:spPr bwMode="auto">
          <a:xfrm>
            <a:off x="8979810" y="5542615"/>
            <a:ext cx="1761304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OBJECT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5" name="Tekstvak 12"/>
          <p:cNvSpPr txBox="1">
            <a:spLocks noChangeArrowheads="1"/>
          </p:cNvSpPr>
          <p:nvPr/>
        </p:nvSpPr>
        <p:spPr bwMode="auto">
          <a:xfrm>
            <a:off x="5576107" y="727278"/>
            <a:ext cx="1957165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SUBJECT</a:t>
            </a:r>
            <a:endParaRPr kumimoji="0" lang="nl-NL" altLang="nl-NL" sz="16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6" name="Tekstvak 13"/>
          <p:cNvSpPr txBox="1">
            <a:spLocks noChangeArrowheads="1"/>
          </p:cNvSpPr>
          <p:nvPr/>
        </p:nvSpPr>
        <p:spPr bwMode="auto">
          <a:xfrm>
            <a:off x="2187790" y="5292804"/>
            <a:ext cx="1764185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RIGHT </a:t>
            </a:r>
          </a:p>
          <a:p>
            <a:pPr marL="0" marR="0" lvl="0" indent="0" algn="ctr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1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REM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Rechte verbindingslijn 7"/>
          <p:cNvCxnSpPr/>
          <p:nvPr/>
        </p:nvCxnSpPr>
        <p:spPr bwMode="auto">
          <a:xfrm flipH="1">
            <a:off x="4104272" y="4486072"/>
            <a:ext cx="1077233" cy="96778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 bwMode="auto">
          <a:xfrm>
            <a:off x="7729134" y="4484631"/>
            <a:ext cx="1045549" cy="98650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 bwMode="auto">
          <a:xfrm>
            <a:off x="6422916" y="1664816"/>
            <a:ext cx="31683" cy="137390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ijdelijke aanduiding voor tekst 3"/>
          <p:cNvSpPr txBox="1">
            <a:spLocks/>
          </p:cNvSpPr>
          <p:nvPr/>
        </p:nvSpPr>
        <p:spPr bwMode="auto">
          <a:xfrm>
            <a:off x="188270" y="6354654"/>
            <a:ext cx="394768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</a:t>
            </a:r>
            <a:r>
              <a:rPr kumimoji="0" lang="nl-NL" altLang="nl-NL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altLang="nl-NL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Poverty</a:t>
            </a: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Conference 2019, Washington</a:t>
            </a: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Jacques Vos, Kadaster</a:t>
            </a:r>
          </a:p>
        </p:txBody>
      </p:sp>
    </p:spTree>
    <p:extLst>
      <p:ext uri="{BB962C8B-B14F-4D97-AF65-F5344CB8AC3E}">
        <p14:creationId xmlns:p14="http://schemas.microsoft.com/office/powerpoint/2010/main" val="224494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42920-9AA5-C61A-D323-BE320A17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Afbeelding 2">
            <a:extLst>
              <a:ext uri="{FF2B5EF4-FFF2-40B4-BE49-F238E27FC236}">
                <a16:creationId xmlns:a16="http://schemas.microsoft.com/office/drawing/2014/main" id="{57AB3B7A-ED2D-16EA-A116-4C039E3E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"/>
            <a:ext cx="9797349" cy="68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hoek 4">
            <a:extLst>
              <a:ext uri="{FF2B5EF4-FFF2-40B4-BE49-F238E27FC236}">
                <a16:creationId xmlns:a16="http://schemas.microsoft.com/office/drawing/2014/main" id="{B2CD9324-3536-D2DA-D9CD-5DD771C4B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06" y="3547415"/>
            <a:ext cx="4834587" cy="2482820"/>
          </a:xfrm>
          <a:prstGeom prst="rect">
            <a:avLst/>
          </a:prstGeom>
          <a:solidFill>
            <a:srgbClr val="005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69" name="Rechthoek 5">
            <a:extLst>
              <a:ext uri="{FF2B5EF4-FFF2-40B4-BE49-F238E27FC236}">
                <a16:creationId xmlns:a16="http://schemas.microsoft.com/office/drawing/2014/main" id="{EEA40091-9834-7C12-A2A5-E4BF959D3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498" y="2125664"/>
            <a:ext cx="8819485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altLang="nl-NL" sz="48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Land Registers</a:t>
            </a: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troomdiagram: Magnetische schijf 2">
            <a:extLst>
              <a:ext uri="{FF2B5EF4-FFF2-40B4-BE49-F238E27FC236}">
                <a16:creationId xmlns:a16="http://schemas.microsoft.com/office/drawing/2014/main" id="{D5AAFD8C-8E2B-9353-2A91-B23D18665F60}"/>
              </a:ext>
            </a:extLst>
          </p:cNvPr>
          <p:cNvSpPr/>
          <p:nvPr/>
        </p:nvSpPr>
        <p:spPr bwMode="auto">
          <a:xfrm>
            <a:off x="4337367" y="3111204"/>
            <a:ext cx="3004156" cy="1372464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sym typeface="Arial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D7EADD5-68EB-6A47-E819-62E2B2FA0D64}"/>
              </a:ext>
            </a:extLst>
          </p:cNvPr>
          <p:cNvSpPr/>
          <p:nvPr/>
        </p:nvSpPr>
        <p:spPr bwMode="auto">
          <a:xfrm>
            <a:off x="6919170" y="5443137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DC77623-0A4F-29DB-AF84-E5E60D2E8C89}"/>
              </a:ext>
            </a:extLst>
          </p:cNvPr>
          <p:cNvSpPr/>
          <p:nvPr/>
        </p:nvSpPr>
        <p:spPr bwMode="auto">
          <a:xfrm>
            <a:off x="9917310" y="5537112"/>
            <a:ext cx="2155907" cy="11117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D406060-82E6-8028-A4A3-17D252DCA44A}"/>
              </a:ext>
            </a:extLst>
          </p:cNvPr>
          <p:cNvSpPr/>
          <p:nvPr/>
        </p:nvSpPr>
        <p:spPr bwMode="auto">
          <a:xfrm>
            <a:off x="2989223" y="5428083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274" name="Tekstvak 5">
            <a:extLst>
              <a:ext uri="{FF2B5EF4-FFF2-40B4-BE49-F238E27FC236}">
                <a16:creationId xmlns:a16="http://schemas.microsoft.com/office/drawing/2014/main" id="{D24442BA-D414-E4F4-DEA5-6CE897B1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542" y="5778164"/>
            <a:ext cx="2724483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OBJECT      ?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5" name="Tekstvak 12">
            <a:extLst>
              <a:ext uri="{FF2B5EF4-FFF2-40B4-BE49-F238E27FC236}">
                <a16:creationId xmlns:a16="http://schemas.microsoft.com/office/drawing/2014/main" id="{42E71BB4-7A7D-76E1-7954-0E469E51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6052" y="5800346"/>
            <a:ext cx="1957165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SUBJECT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6" name="Tekstvak 13">
            <a:extLst>
              <a:ext uri="{FF2B5EF4-FFF2-40B4-BE49-F238E27FC236}">
                <a16:creationId xmlns:a16="http://schemas.microsoft.com/office/drawing/2014/main" id="{87E4E179-9C31-DCFD-A27D-07693772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963" y="5527701"/>
            <a:ext cx="1764185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RIGHT </a:t>
            </a:r>
          </a:p>
          <a:p>
            <a:pPr marL="0" marR="0" lvl="0" indent="0" algn="ctr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1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REM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FCFAFF-6893-FB08-1F4F-392492D00ED2}"/>
              </a:ext>
            </a:extLst>
          </p:cNvPr>
          <p:cNvCxnSpPr/>
          <p:nvPr/>
        </p:nvCxnSpPr>
        <p:spPr bwMode="auto">
          <a:xfrm flipH="1">
            <a:off x="4104272" y="4486072"/>
            <a:ext cx="1077233" cy="96778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05EB1BC-852A-5BEC-42D2-53E54396F362}"/>
              </a:ext>
            </a:extLst>
          </p:cNvPr>
          <p:cNvCxnSpPr/>
          <p:nvPr/>
        </p:nvCxnSpPr>
        <p:spPr bwMode="auto">
          <a:xfrm>
            <a:off x="6455110" y="4520903"/>
            <a:ext cx="1045549" cy="98650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DA9E96BA-0969-4878-5E6F-FF29682FF093}"/>
              </a:ext>
            </a:extLst>
          </p:cNvPr>
          <p:cNvCxnSpPr>
            <a:cxnSpLocks/>
          </p:cNvCxnSpPr>
          <p:nvPr/>
        </p:nvCxnSpPr>
        <p:spPr bwMode="auto">
          <a:xfrm>
            <a:off x="9193532" y="5935162"/>
            <a:ext cx="61782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DB07B0A-61A6-36EA-853D-1A81883998ED}"/>
              </a:ext>
            </a:extLst>
          </p:cNvPr>
          <p:cNvCxnSpPr>
            <a:cxnSpLocks/>
          </p:cNvCxnSpPr>
          <p:nvPr/>
        </p:nvCxnSpPr>
        <p:spPr bwMode="auto">
          <a:xfrm>
            <a:off x="9183372" y="6114976"/>
            <a:ext cx="61782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9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7477DF-9EF0-34C5-C3E1-6BA0CA49F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17400" y="1099773"/>
            <a:ext cx="10440000" cy="431356"/>
          </a:xfrm>
        </p:spPr>
        <p:txBody>
          <a:bodyPr/>
          <a:lstStyle/>
          <a:p>
            <a:r>
              <a:rPr lang="nl-NL" b="1" dirty="0"/>
              <a:t>AGENDA</a:t>
            </a:r>
          </a:p>
          <a:p>
            <a:endParaRPr lang="nl-NL" dirty="0"/>
          </a:p>
          <a:p>
            <a:r>
              <a:rPr lang="nl-NL" b="1" dirty="0"/>
              <a:t>* </a:t>
            </a:r>
            <a:r>
              <a:rPr lang="nl-NL" b="1" dirty="0" err="1"/>
              <a:t>What</a:t>
            </a:r>
            <a:r>
              <a:rPr lang="nl-NL" b="1" dirty="0"/>
              <a:t> is ‘</a:t>
            </a:r>
            <a:r>
              <a:rPr lang="nl-NL" b="1" dirty="0" err="1"/>
              <a:t>Rights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Nature’?</a:t>
            </a:r>
          </a:p>
          <a:p>
            <a:r>
              <a:rPr lang="nl-NL" dirty="0"/>
              <a:t>	</a:t>
            </a:r>
            <a:r>
              <a:rPr lang="nl-NL" dirty="0">
                <a:solidFill>
                  <a:schemeClr val="accent1"/>
                </a:solidFill>
              </a:rPr>
              <a:t>-	</a:t>
            </a:r>
            <a:r>
              <a:rPr lang="nl-NL" dirty="0" err="1">
                <a:solidFill>
                  <a:schemeClr val="accent1"/>
                </a:solidFill>
              </a:rPr>
              <a:t>history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dirty="0" err="1">
                <a:solidFill>
                  <a:schemeClr val="accent1"/>
                </a:solidFill>
              </a:rPr>
              <a:t>purpose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r>
              <a:rPr lang="nl-NL" b="1" dirty="0"/>
              <a:t>* How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Rights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Nature?</a:t>
            </a:r>
          </a:p>
          <a:p>
            <a:r>
              <a:rPr lang="nl-NL" dirty="0">
                <a:solidFill>
                  <a:schemeClr val="accent1"/>
                </a:solidFill>
              </a:rPr>
              <a:t>	-	</a:t>
            </a:r>
            <a:r>
              <a:rPr lang="nl-NL" dirty="0" err="1">
                <a:solidFill>
                  <a:schemeClr val="accent1"/>
                </a:solidFill>
              </a:rPr>
              <a:t>current</a:t>
            </a:r>
            <a:r>
              <a:rPr lang="nl-NL" dirty="0">
                <a:solidFill>
                  <a:schemeClr val="accent1"/>
                </a:solidFill>
              </a:rPr>
              <a:t> status</a:t>
            </a:r>
          </a:p>
          <a:p>
            <a:endParaRPr lang="nl-NL" dirty="0"/>
          </a:p>
          <a:p>
            <a:r>
              <a:rPr lang="nl-NL" b="1" dirty="0"/>
              <a:t>* </a:t>
            </a:r>
            <a:r>
              <a:rPr lang="nl-NL" b="1" dirty="0" err="1"/>
              <a:t>What</a:t>
            </a:r>
            <a:r>
              <a:rPr lang="nl-NL" b="1" dirty="0"/>
              <a:t> does </a:t>
            </a:r>
            <a:r>
              <a:rPr lang="nl-NL" b="1" dirty="0" err="1"/>
              <a:t>this</a:t>
            </a:r>
            <a:r>
              <a:rPr lang="nl-NL" b="1" dirty="0"/>
              <a:t> (</a:t>
            </a:r>
            <a:r>
              <a:rPr lang="nl-NL" b="1" dirty="0" err="1"/>
              <a:t>possibly</a:t>
            </a:r>
            <a:r>
              <a:rPr lang="nl-NL" b="1" dirty="0"/>
              <a:t>) </a:t>
            </a:r>
            <a:r>
              <a:rPr lang="nl-NL" b="1" dirty="0" err="1"/>
              <a:t>mean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LR?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13CBDDB-4D22-288E-2EE0-EFFCE0B5EB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9814D1C-7262-B0F2-9779-729B3A814E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32A99734-D48C-B7C4-4A7E-F4A31FD23D0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DA834D0-0349-C56F-D2D8-DE616F1EBD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65CE-F823-566C-F107-2CF126F33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Afbeelding 2">
            <a:extLst>
              <a:ext uri="{FF2B5EF4-FFF2-40B4-BE49-F238E27FC236}">
                <a16:creationId xmlns:a16="http://schemas.microsoft.com/office/drawing/2014/main" id="{9A30BFE4-608B-761A-CB0F-D24C12F20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"/>
            <a:ext cx="9797349" cy="68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hoek 4">
            <a:extLst>
              <a:ext uri="{FF2B5EF4-FFF2-40B4-BE49-F238E27FC236}">
                <a16:creationId xmlns:a16="http://schemas.microsoft.com/office/drawing/2014/main" id="{035D9DCC-B7E1-076E-C32F-474A7B95F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06" y="3547415"/>
            <a:ext cx="4834587" cy="2482820"/>
          </a:xfrm>
          <a:prstGeom prst="rect">
            <a:avLst/>
          </a:prstGeom>
          <a:solidFill>
            <a:srgbClr val="005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69" name="Rechthoek 5">
            <a:extLst>
              <a:ext uri="{FF2B5EF4-FFF2-40B4-BE49-F238E27FC236}">
                <a16:creationId xmlns:a16="http://schemas.microsoft.com/office/drawing/2014/main" id="{82DF5DAB-B32E-AB83-8874-F0D0D193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498" y="2125664"/>
            <a:ext cx="8819485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altLang="nl-NL" sz="48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Land Registers</a:t>
            </a: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altLang="nl-NL" sz="4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troomdiagram: Magnetische schijf 2">
            <a:extLst>
              <a:ext uri="{FF2B5EF4-FFF2-40B4-BE49-F238E27FC236}">
                <a16:creationId xmlns:a16="http://schemas.microsoft.com/office/drawing/2014/main" id="{D7B97E2F-9301-7DC1-C76D-65240C094607}"/>
              </a:ext>
            </a:extLst>
          </p:cNvPr>
          <p:cNvSpPr/>
          <p:nvPr/>
        </p:nvSpPr>
        <p:spPr bwMode="auto">
          <a:xfrm>
            <a:off x="4920838" y="3112168"/>
            <a:ext cx="3004156" cy="1372464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sym typeface="Arial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3ADE9AC-F3A0-9A32-F5FD-B10B7732099B}"/>
              </a:ext>
            </a:extLst>
          </p:cNvPr>
          <p:cNvSpPr/>
          <p:nvPr/>
        </p:nvSpPr>
        <p:spPr bwMode="auto">
          <a:xfrm>
            <a:off x="8708437" y="5207588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2F788C9-1D3D-8107-276E-376833FE6EB0}"/>
              </a:ext>
            </a:extLst>
          </p:cNvPr>
          <p:cNvSpPr/>
          <p:nvPr/>
        </p:nvSpPr>
        <p:spPr bwMode="auto">
          <a:xfrm>
            <a:off x="5357045" y="423404"/>
            <a:ext cx="2155907" cy="11117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3FAF7AE-1BA0-BA27-2F33-CB4DDD17C467}"/>
              </a:ext>
            </a:extLst>
          </p:cNvPr>
          <p:cNvSpPr/>
          <p:nvPr/>
        </p:nvSpPr>
        <p:spPr bwMode="auto">
          <a:xfrm>
            <a:off x="1980050" y="5193186"/>
            <a:ext cx="2155905" cy="111035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274" name="Tekstvak 5">
            <a:extLst>
              <a:ext uri="{FF2B5EF4-FFF2-40B4-BE49-F238E27FC236}">
                <a16:creationId xmlns:a16="http://schemas.microsoft.com/office/drawing/2014/main" id="{7F947E79-0C0C-58EF-DB4F-034E51F8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810" y="5542615"/>
            <a:ext cx="1761304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OBJECT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5" name="Tekstvak 12">
            <a:extLst>
              <a:ext uri="{FF2B5EF4-FFF2-40B4-BE49-F238E27FC236}">
                <a16:creationId xmlns:a16="http://schemas.microsoft.com/office/drawing/2014/main" id="{DB4DF5A6-F610-54C5-B8AA-AD19D1AA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787" y="727278"/>
            <a:ext cx="2348887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GUARDIAN?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76" name="Tekstvak 13">
            <a:extLst>
              <a:ext uri="{FF2B5EF4-FFF2-40B4-BE49-F238E27FC236}">
                <a16:creationId xmlns:a16="http://schemas.microsoft.com/office/drawing/2014/main" id="{052196C3-1F28-53A2-960D-D541232E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790" y="5292804"/>
            <a:ext cx="1764185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RIGHT </a:t>
            </a:r>
          </a:p>
          <a:p>
            <a:pPr marL="0" marR="0" lvl="0" indent="0" algn="ctr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1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REM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4B988AD-F857-D594-1650-767051EF10F8}"/>
              </a:ext>
            </a:extLst>
          </p:cNvPr>
          <p:cNvCxnSpPr/>
          <p:nvPr/>
        </p:nvCxnSpPr>
        <p:spPr bwMode="auto">
          <a:xfrm flipH="1">
            <a:off x="4104272" y="4486072"/>
            <a:ext cx="1077233" cy="96778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817DB97-51E0-2109-6B9A-1EB4508B59CF}"/>
              </a:ext>
            </a:extLst>
          </p:cNvPr>
          <p:cNvCxnSpPr/>
          <p:nvPr/>
        </p:nvCxnSpPr>
        <p:spPr bwMode="auto">
          <a:xfrm>
            <a:off x="7729134" y="4484631"/>
            <a:ext cx="1045549" cy="98650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B5C5176-90F7-20ED-2CB0-ABC97BCD65E7}"/>
              </a:ext>
            </a:extLst>
          </p:cNvPr>
          <p:cNvCxnSpPr/>
          <p:nvPr/>
        </p:nvCxnSpPr>
        <p:spPr bwMode="auto">
          <a:xfrm>
            <a:off x="6422916" y="1664816"/>
            <a:ext cx="31683" cy="137390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4BB7C581-7DB4-A982-EF57-480E47EF2607}"/>
              </a:ext>
            </a:extLst>
          </p:cNvPr>
          <p:cNvSpPr txBox="1">
            <a:spLocks/>
          </p:cNvSpPr>
          <p:nvPr/>
        </p:nvSpPr>
        <p:spPr bwMode="auto">
          <a:xfrm>
            <a:off x="188270" y="6354654"/>
            <a:ext cx="394768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93BE"/>
              </a:buClr>
              <a:buFontTx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</a:t>
            </a:r>
            <a:r>
              <a:rPr kumimoji="0" lang="nl-NL" altLang="nl-NL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altLang="nl-NL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Poverty</a:t>
            </a: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Conference 2019, Washington</a:t>
            </a: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93BE"/>
              </a:buClr>
              <a:buSzTx/>
              <a:buFontTx/>
              <a:buNone/>
              <a:tabLst/>
              <a:defRPr/>
            </a:pPr>
            <a:r>
              <a:rPr kumimoji="0" lang="nl-NL" alt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Jacques Vos, Kadaster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4B8DB03-0684-961A-0B09-835C9F21F565}"/>
              </a:ext>
            </a:extLst>
          </p:cNvPr>
          <p:cNvSpPr/>
          <p:nvPr/>
        </p:nvSpPr>
        <p:spPr bwMode="auto">
          <a:xfrm>
            <a:off x="7666515" y="453326"/>
            <a:ext cx="2155907" cy="11117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1476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6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57DDFD9D-CC4A-536E-9ABF-029DA9F78B7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6560" y="1621050"/>
            <a:ext cx="1005348" cy="148967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kstvak 12">
            <a:extLst>
              <a:ext uri="{FF2B5EF4-FFF2-40B4-BE49-F238E27FC236}">
                <a16:creationId xmlns:a16="http://schemas.microsoft.com/office/drawing/2014/main" id="{510B5704-0205-444E-16A5-ED076227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147" y="727278"/>
            <a:ext cx="2348887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4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90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SUBJECT</a:t>
            </a:r>
            <a:endParaRPr kumimoji="0" lang="nl-NL" altLang="nl-N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89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9A33-88E1-071D-A4A0-161A65729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0FF5AE-69FF-1F8B-883E-A79EF8E8A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53600" y="570858"/>
            <a:ext cx="10440000" cy="431356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this</a:t>
            </a:r>
            <a:r>
              <a:rPr lang="nl-NL" dirty="0"/>
              <a:t> (</a:t>
            </a:r>
            <a:r>
              <a:rPr lang="nl-NL" dirty="0" err="1"/>
              <a:t>possibily</a:t>
            </a:r>
            <a:r>
              <a:rPr lang="nl-NL" dirty="0"/>
              <a:t>) </a:t>
            </a:r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LR?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FBF2786-64D5-A779-41AD-911437E1D5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1EE1287-1BBA-4C8A-043E-3C5235B09F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843EC7B0-E3DE-B238-5648-05C2224F7D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D164960-82C6-AC2B-3117-2ED700D2AB4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51D93D8-196B-82CB-1D51-DD34D8FFE181}"/>
              </a:ext>
            </a:extLst>
          </p:cNvPr>
          <p:cNvSpPr txBox="1"/>
          <p:nvPr/>
        </p:nvSpPr>
        <p:spPr>
          <a:xfrm>
            <a:off x="1773662" y="942974"/>
            <a:ext cx="10753618" cy="585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In </a:t>
            </a:r>
            <a:r>
              <a:rPr kumimoji="0" lang="nl-NL" sz="2400" b="1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case of:					</a:t>
            </a:r>
            <a:r>
              <a:rPr kumimoji="0" lang="nl-NL" sz="2400" b="1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could</a:t>
            </a: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2400" b="1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this</a:t>
            </a: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2400" b="1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perhaps</a:t>
            </a: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2400" b="1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mean</a:t>
            </a:r>
            <a:r>
              <a:rPr kumimoji="0" lang="nl-NL" sz="2400" b="1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: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4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Pittsburgh			 			(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positive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obligation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limitation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notice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4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India								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Registration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Court ruling?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4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Ecuador							N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othing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changed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4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Spain								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Nothing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changed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/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legal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limitation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4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Zealand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	Complete change of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Land 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Registry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											</a:t>
            </a:r>
            <a:r>
              <a:rPr kumimoji="0" lang="nl-NL" sz="24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situation</a:t>
            </a:r>
            <a:r>
              <a:rPr kumimoji="0" lang="nl-NL" sz="24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0CBC9-3C1A-234F-EAF8-A45CD1CF3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500408-7B2C-35A2-2FFE-CDB9696DA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Towards</a:t>
            </a:r>
            <a:r>
              <a:rPr lang="nl-NL" dirty="0"/>
              <a:t> a European </a:t>
            </a:r>
            <a:r>
              <a:rPr lang="nl-NL" dirty="0" err="1"/>
              <a:t>Convention</a:t>
            </a:r>
            <a:r>
              <a:rPr lang="nl-NL" dirty="0"/>
              <a:t> of Nature </a:t>
            </a:r>
            <a:r>
              <a:rPr lang="nl-NL" dirty="0" err="1"/>
              <a:t>Rights</a:t>
            </a:r>
            <a:r>
              <a:rPr lang="nl-NL" dirty="0"/>
              <a:t>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0EEC982-6E75-C8F8-AB31-2A707105A2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05DB778-C2C9-580E-C759-3543DD1CDB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2FD0F4ED-FD33-F183-A340-E3523F7B6B5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6622C0F-91E3-2E10-4D94-A6F0F9F628B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9A8B8DF-AC3B-458A-9135-9491AACB5775}"/>
              </a:ext>
            </a:extLst>
          </p:cNvPr>
          <p:cNvSpPr txBox="1"/>
          <p:nvPr/>
        </p:nvSpPr>
        <p:spPr>
          <a:xfrm>
            <a:off x="1539982" y="1667321"/>
            <a:ext cx="10753618" cy="730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tribal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law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		(e.g. Pittsburgh)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Court ruling 				(e.g. India)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law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				(e.g. Spain &amp; New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Zealand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Constitutional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law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(e.g. Ecuador)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379E-BE79-4001-B440-BA10A2C1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9FE153-F04E-A8C2-537F-84DAFFC65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happen </a:t>
            </a:r>
            <a:r>
              <a:rPr lang="nl-NL" dirty="0" err="1"/>
              <a:t>if</a:t>
            </a:r>
            <a:r>
              <a:rPr lang="nl-NL" dirty="0"/>
              <a:t>… 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D3DD3F3-9117-2F0A-8BEE-8AADDC23BC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24A7A95-980D-69DC-2E96-CE562A69C6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AF7DE37A-5AA4-9733-7FF5-54975D625C5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1254205F-DDC5-2EB2-7314-3C382FC9173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FC728A0-1305-01DE-E369-3191918ABAB7}"/>
              </a:ext>
            </a:extLst>
          </p:cNvPr>
          <p:cNvSpPr txBox="1"/>
          <p:nvPr/>
        </p:nvSpPr>
        <p:spPr>
          <a:xfrm>
            <a:off x="1539982" y="1667321"/>
            <a:ext cx="10753618" cy="471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Wadden Sea (NL)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have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Rights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Nature?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Finsteraarhorn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(CH)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4" descr="Afbeeldingsresultaat voor waddenzee">
            <a:extLst>
              <a:ext uri="{FF2B5EF4-FFF2-40B4-BE49-F238E27FC236}">
                <a16:creationId xmlns:a16="http://schemas.microsoft.com/office/drawing/2014/main" id="{E6396EED-74BC-3BE9-A4B7-51BCFB6A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" y="3429000"/>
            <a:ext cx="4425485" cy="27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nsteraarhorn - Wikipedia">
            <a:extLst>
              <a:ext uri="{FF2B5EF4-FFF2-40B4-BE49-F238E27FC236}">
                <a16:creationId xmlns:a16="http://schemas.microsoft.com/office/drawing/2014/main" id="{2D945EC2-889B-6DE8-21BF-8A6019AC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47" y="3428795"/>
            <a:ext cx="3702640" cy="27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C302-F820-2742-769F-85452C225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31B78C-5639-FF8D-71BC-9075D8AC7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Is there a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… 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82D28C4-B2DB-FE65-F05A-B766EACF2D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38C6917-1421-3B00-789F-C24B962AF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32C13AAE-1C4C-620F-A83F-D88B3CCB23B5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640A42-85BF-44B6-D086-24395C1B9DE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0129DA-6DBB-151B-A2F9-D77ED575C304}"/>
              </a:ext>
            </a:extLst>
          </p:cNvPr>
          <p:cNvSpPr txBox="1"/>
          <p:nvPr/>
        </p:nvSpPr>
        <p:spPr>
          <a:xfrm>
            <a:off x="1539982" y="1667321"/>
            <a:ext cx="10753618" cy="471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European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Convention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human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Rights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(1950)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European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Convention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Nature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Rights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2" descr="European Convention on Human Rights - ECHR Official Texts ...">
            <a:extLst>
              <a:ext uri="{FF2B5EF4-FFF2-40B4-BE49-F238E27FC236}">
                <a16:creationId xmlns:a16="http://schemas.microsoft.com/office/drawing/2014/main" id="{E1C43EDB-1C35-E885-B91B-CB6FB777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78" y="3370318"/>
            <a:ext cx="4814378" cy="31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FB0C6-B9C4-1F22-174D-34BF4BCF5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EA0832-58B4-D0BA-330E-F4D5BA3A7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yes,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..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8529F17-DDD8-8E89-2A54-F90B491D6E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7EB01C9-7D2E-4448-9DD8-9C909495B4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354427DE-32EC-FF08-E238-720BAA104B7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337DDF03-0B57-B6C5-B6DC-08ACB3E48CF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A2D71F-7D8A-C120-DCEC-8A12032A8A74}"/>
              </a:ext>
            </a:extLst>
          </p:cNvPr>
          <p:cNvSpPr txBox="1"/>
          <p:nvPr/>
        </p:nvSpPr>
        <p:spPr>
          <a:xfrm>
            <a:off x="1539982" y="1667321"/>
            <a:ext cx="10753618" cy="570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happen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civil-law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right of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ownership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proprietorship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possible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effect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Land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Registry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33CA6-C225-123F-99D1-235AFD2A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A534F-E6EA-DE14-43CC-AFE70280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595" y="3934325"/>
            <a:ext cx="5130914" cy="1978029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  </a:t>
            </a:r>
            <a:r>
              <a:rPr lang="en-GB" sz="4800" dirty="0"/>
              <a:t>very much for your attention</a:t>
            </a:r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1D0B8C-983D-FD4F-4B2C-E63D1D246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Jacques Vos | 20240311</a:t>
            </a:r>
          </a:p>
          <a:p>
            <a:r>
              <a:rPr lang="en-GB" dirty="0"/>
              <a:t>ELRN workshop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01B0A8-7D15-A956-1A48-0C9A77D5A9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28B0D-68C6-1B6C-6423-2E443B9E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140CE7-8DE8-8F09-BBCC-CA8377926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17400" y="1099773"/>
            <a:ext cx="10440000" cy="431356"/>
          </a:xfrm>
        </p:spPr>
        <p:txBody>
          <a:bodyPr/>
          <a:lstStyle/>
          <a:p>
            <a:r>
              <a:rPr lang="nl-NL" b="1" dirty="0"/>
              <a:t>AGENDA</a:t>
            </a:r>
          </a:p>
          <a:p>
            <a:endParaRPr lang="nl-NL" dirty="0"/>
          </a:p>
          <a:p>
            <a:r>
              <a:rPr lang="nl-NL" b="1" dirty="0"/>
              <a:t>* </a:t>
            </a:r>
            <a:r>
              <a:rPr lang="nl-NL" b="1" dirty="0" err="1"/>
              <a:t>What</a:t>
            </a:r>
            <a:r>
              <a:rPr lang="nl-NL" b="1" dirty="0"/>
              <a:t> is ‘</a:t>
            </a:r>
            <a:r>
              <a:rPr lang="nl-NL" b="1" dirty="0" err="1"/>
              <a:t>Rights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Nature’?</a:t>
            </a:r>
          </a:p>
          <a:p>
            <a:r>
              <a:rPr lang="nl-NL" dirty="0"/>
              <a:t>	</a:t>
            </a:r>
            <a:r>
              <a:rPr lang="nl-NL" dirty="0">
                <a:solidFill>
                  <a:schemeClr val="accent1"/>
                </a:solidFill>
              </a:rPr>
              <a:t>-	</a:t>
            </a:r>
            <a:r>
              <a:rPr lang="nl-NL" dirty="0" err="1">
                <a:solidFill>
                  <a:schemeClr val="accent1"/>
                </a:solidFill>
              </a:rPr>
              <a:t>history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dirty="0" err="1">
                <a:solidFill>
                  <a:schemeClr val="accent1"/>
                </a:solidFill>
              </a:rPr>
              <a:t>purpose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* How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to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give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Rights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to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Nature?</a:t>
            </a:r>
          </a:p>
          <a:p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	-	</a:t>
            </a:r>
            <a:r>
              <a:rPr lang="nl-NL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current</a:t>
            </a:r>
            <a:r>
              <a:rPr lang="nl-NL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status</a:t>
            </a:r>
          </a:p>
          <a:p>
            <a:endParaRPr lang="nl-NL" dirty="0">
              <a:ln w="9525">
                <a:noFill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*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What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does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this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(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possibly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mean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nl-NL" b="1" dirty="0" err="1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for</a:t>
            </a:r>
            <a:r>
              <a:rPr lang="nl-NL" b="1" dirty="0">
                <a:ln w="9525">
                  <a:noFill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LR?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79EE4F9-E609-D6B7-15F7-EA236DF949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4CB536D-0A67-01EB-FD86-E419F8E26F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8EE453BC-9F3F-28EB-8249-046AC7EE6A1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B585C700-B868-517C-11B2-9ADFFD3DC65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45DE-A1FA-F34A-7967-6CE084FD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D7C4C2-1DD1-10E0-B3B3-7E6AE60EF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040FA92-A176-FA33-CA21-60691B93E5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0845A39-0E2E-8353-AF83-97FB3C672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BBC9BCE4-8047-0A5F-D0B0-2E8E6EA84CB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C4EE7777-C139-A854-120A-988FCA24893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Afbeelding 5" descr="De bronafbeelding bekijken">
            <a:extLst>
              <a:ext uri="{FF2B5EF4-FFF2-40B4-BE49-F238E27FC236}">
                <a16:creationId xmlns:a16="http://schemas.microsoft.com/office/drawing/2014/main" id="{62A0F08E-B5B1-A494-AC9A-E084413B3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681" y="4337400"/>
            <a:ext cx="3268757" cy="20382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Weernieuws - weer live volgen">
            <a:extLst>
              <a:ext uri="{FF2B5EF4-FFF2-40B4-BE49-F238E27FC236}">
                <a16:creationId xmlns:a16="http://schemas.microsoft.com/office/drawing/2014/main" id="{8A9AAC1E-E662-A835-86DB-8AF5DC28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66" y="4340394"/>
            <a:ext cx="3595610" cy="20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hade door overstroming: ben je verzekerd en wat kun je nú doen? - Radar -  het consumentenprogramma van AVROTROS">
            <a:extLst>
              <a:ext uri="{FF2B5EF4-FFF2-40B4-BE49-F238E27FC236}">
                <a16:creationId xmlns:a16="http://schemas.microsoft.com/office/drawing/2014/main" id="{E7D4B9A2-3622-46AE-8F22-20FCC758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66" y="1713281"/>
            <a:ext cx="3595610" cy="22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Toename ontbossing Amazonewoud - Greenpeace Nederland - Greenpeace Nederland">
            <a:extLst>
              <a:ext uri="{FF2B5EF4-FFF2-40B4-BE49-F238E27FC236}">
                <a16:creationId xmlns:a16="http://schemas.microsoft.com/office/drawing/2014/main" id="{FF81694D-A3FE-E67D-9B85-06D7CF9C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1" y="4340394"/>
            <a:ext cx="3544279" cy="20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letsjers smelten steeds sneller: “Vooral in de Himalaya is de situatie  zorgwekkend” | Het Nieuwsblad Mobile">
            <a:extLst>
              <a:ext uri="{FF2B5EF4-FFF2-40B4-BE49-F238E27FC236}">
                <a16:creationId xmlns:a16="http://schemas.microsoft.com/office/drawing/2014/main" id="{AB9C29D8-4BCF-1012-03E8-9AAA429E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" y="1691199"/>
            <a:ext cx="3268758" cy="22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a Level Rise Is Inevitable but We Can Still Prevent Catastrophe for  Coastal Regions - Our World">
            <a:extLst>
              <a:ext uri="{FF2B5EF4-FFF2-40B4-BE49-F238E27FC236}">
                <a16:creationId xmlns:a16="http://schemas.microsoft.com/office/drawing/2014/main" id="{38555AF2-6879-F3B3-5145-A389FC19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0" y="1691200"/>
            <a:ext cx="3544280" cy="22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ED51C-FEA9-F7B0-F9B6-1C98B83B4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F05F5A-3692-7862-F76F-F3B0FA7E4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 (2)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D607C67-3224-8DF8-AD82-45C6DD587B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A76B22-62C3-9496-9B68-87FAA61466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DF43443A-56A2-3FEA-7E32-FA299568855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859D0510-9146-6592-ACA4-D3C28A02618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146" name="Picture 2" descr="We can't solve problems by using the same kind of thinking we used when we  created them. A- Albert Einstein [763X473] : r/QuotesPorn">
            <a:extLst>
              <a:ext uri="{FF2B5EF4-FFF2-40B4-BE49-F238E27FC236}">
                <a16:creationId xmlns:a16="http://schemas.microsoft.com/office/drawing/2014/main" id="{C6DB262B-B93C-4C42-E531-ACE0E66E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1746740"/>
            <a:ext cx="7010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3E84-67C0-73FA-E28B-1E90F300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9DDDB9-6D4C-8899-7133-0ACB5D3B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 (3)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92560C-2D36-FCB2-FBBF-5DB90982716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D418978-852E-73EF-AA12-E945FBCB7C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DEE89CC3-4645-CEB1-6CDB-9761A6960EA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A587262-75C6-A176-5E5A-28E4BAE773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Afbeelding 1" descr="Afbeelding met tekst, satelliet, nachthemel&#10;&#10;Automatisch gegenereerde beschrijving">
            <a:extLst>
              <a:ext uri="{FF2B5EF4-FFF2-40B4-BE49-F238E27FC236}">
                <a16:creationId xmlns:a16="http://schemas.microsoft.com/office/drawing/2014/main" id="{2A8E384D-2F76-8C1E-5129-153C3FE6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1" y="1849120"/>
            <a:ext cx="7927148" cy="42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672D5-A656-C920-2C06-6B679A71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815FB4-113B-1EE2-8B68-76EE134EE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 (4)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F575642-0F48-E47D-2D90-276125B170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96DD6DC-336A-B780-FA38-B73256AF8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ACFBA37E-7254-D329-73CF-286511EF362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BAC7A517-739A-B9BE-E21A-5087B177268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4681EC0-026A-DA43-1003-84805F507B55}"/>
              </a:ext>
            </a:extLst>
          </p:cNvPr>
          <p:cNvSpPr txBox="1"/>
          <p:nvPr/>
        </p:nvSpPr>
        <p:spPr>
          <a:xfrm>
            <a:off x="1529822" y="2082824"/>
            <a:ext cx="107536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1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Sierra Club v. </a:t>
            </a:r>
            <a:r>
              <a:rPr kumimoji="0" lang="nl-NL" sz="3200" b="1" i="1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Morton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,Surpreme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Court April 19, 1972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Dissenting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opinion (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Justice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William O. Douglas)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nyt-imperial"/>
                <a:ea typeface="+mn-ea"/>
                <a:cs typeface="+mn-cs"/>
              </a:rPr>
              <a:t>   “Contemporary public concern for protecting nature’s 	ecological equilibrium, should lead to the conferral of 	standing upon environmental objects to sue for their own 	preservation.”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4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5B95-E26C-6CBD-E4E8-1C52838E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B38CAC-10BD-142E-F136-0659671AB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 (5)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Professor Christopher Stone: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tabLst/>
              <a:defRPr/>
            </a:pPr>
            <a:r>
              <a:rPr lang="en-US" sz="3200" dirty="0">
                <a:solidFill>
                  <a:srgbClr val="363636"/>
                </a:solidFill>
                <a:latin typeface="nyt-imperial"/>
              </a:rPr>
              <a:t>   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nyt-imperial"/>
              </a:rPr>
              <a:t>“I am very seriously proposing that </a:t>
            </a:r>
          </a:p>
          <a:p>
            <a:pPr marR="0" lvl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tabLst/>
              <a:defRPr/>
            </a:pPr>
            <a:r>
              <a:rPr lang="en-US" dirty="0">
                <a:solidFill>
                  <a:srgbClr val="363636"/>
                </a:solidFill>
                <a:latin typeface="nyt-imperial"/>
              </a:rPr>
              <a:t>	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nyt-imperial"/>
              </a:rPr>
              <a:t>we give legal rights to forests, oceans,</a:t>
            </a:r>
          </a:p>
          <a:p>
            <a:pPr marR="0" lvl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tabLst/>
              <a:defRPr/>
            </a:pPr>
            <a:r>
              <a:rPr lang="en-US" dirty="0">
                <a:solidFill>
                  <a:srgbClr val="363636"/>
                </a:solidFill>
                <a:latin typeface="nyt-imperial"/>
              </a:rPr>
              <a:t>	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nyt-imperial"/>
              </a:rPr>
              <a:t>rivers and other so-called </a:t>
            </a:r>
          </a:p>
          <a:p>
            <a:pPr marR="0" lvl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tabLst/>
              <a:defRPr/>
            </a:pPr>
            <a:r>
              <a:rPr lang="en-US" dirty="0">
                <a:solidFill>
                  <a:srgbClr val="363636"/>
                </a:solidFill>
                <a:latin typeface="nyt-imperial"/>
              </a:rPr>
              <a:t>	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nyt-imperial"/>
              </a:rPr>
              <a:t>‘natural objects’ in the environment.”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C562907-C2CB-33B9-E3E9-C1E77280EC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1711256-B3FA-2584-6AE1-0039BC50E6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9F432B3A-E54A-D3C5-6EB6-AFAC24D479D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17EC2743-43B1-831E-24D9-0F0F5CDB529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E82CFFC-2A1C-F82F-1A1B-7062884B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09" y="710881"/>
            <a:ext cx="3720206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236A2-1111-44DF-8010-D58B207E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E473A0-C71A-4096-D6C9-19305D56B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‘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Nature’ (6)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D1D1C42-532A-8D93-67C8-AAFD6B8EEE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9C8843E-F37C-DD2B-0339-88303F19EF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196F2694-42C8-CE0F-FE36-374D0E6E31D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4CF9B-452A-49AA-9906-FB65FDDA8DF2}" type="datetime10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09:28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C87E1D02-C93F-D99D-A14E-256B96FEC9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1E002-7038-4534-AD3C-ADB6FBF99A22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C21578-06D6-B2D3-A167-805FACC38484}"/>
              </a:ext>
            </a:extLst>
          </p:cNvPr>
          <p:cNvSpPr txBox="1"/>
          <p:nvPr/>
        </p:nvSpPr>
        <p:spPr>
          <a:xfrm>
            <a:off x="1529822" y="2499384"/>
            <a:ext cx="10753618" cy="471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Holistic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world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view 	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 no direct benefit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for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humans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Not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depending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on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political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views &amp; changes</a:t>
            </a: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Its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protection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is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not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always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good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for</a:t>
            </a:r>
            <a:r>
              <a:rPr kumimoji="0" lang="nl-NL" sz="32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3200" b="0" i="0" u="none" strike="noStrike" kern="1200" cap="none" spc="50" normalizeH="0" baseline="0" noProof="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people</a:t>
            </a: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32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8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44E978A4-9103-4FAE-937F-F3989E7D0B60}"/>
    </a:ext>
  </a:extLst>
</a:theme>
</file>

<file path=ppt/theme/theme2.xml><?xml version="1.0" encoding="utf-8"?>
<a:theme xmlns:a="http://schemas.openxmlformats.org/drawingml/2006/main" name="3_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319104EBA25B44BDCE9A2FB31C6748" ma:contentTypeVersion="18" ma:contentTypeDescription="Crear nuevo documento." ma:contentTypeScope="" ma:versionID="7bebd931e79577c35a1d4e2ef98bd475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fa426ec1391e24cd8a0762d7439e6fa7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E7391-34AC-48B3-A156-71A69838FC10}"/>
</file>

<file path=customXml/itemProps2.xml><?xml version="1.0" encoding="utf-8"?>
<ds:datastoreItem xmlns:ds="http://schemas.openxmlformats.org/officeDocument/2006/customXml" ds:itemID="{8561301C-29F0-41B9-A15D-A280D79285F1}"/>
</file>

<file path=customXml/itemProps3.xml><?xml version="1.0" encoding="utf-8"?>
<ds:datastoreItem xmlns:ds="http://schemas.openxmlformats.org/officeDocument/2006/customXml" ds:itemID="{30C7C916-E7BB-42E1-B493-4BFB620A77F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906</Words>
  <Application>Microsoft Office PowerPoint</Application>
  <PresentationFormat>Widescreen</PresentationFormat>
  <Paragraphs>262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nyt-imperial</vt:lpstr>
      <vt:lpstr>Times New Roman</vt:lpstr>
      <vt:lpstr>Wingdings</vt:lpstr>
      <vt:lpstr>Kadaster 2019</vt:lpstr>
      <vt:lpstr>3_Kantoorthema</vt:lpstr>
      <vt:lpstr>Rights of Nature   and the             possible effects in LR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very much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of Nature   and the             possible effects in LR</dc:title>
  <dc:creator>Vos, Jacques</dc:creator>
  <cp:lastModifiedBy>ELRA Secretariat</cp:lastModifiedBy>
  <cp:revision>1</cp:revision>
  <dcterms:created xsi:type="dcterms:W3CDTF">2024-03-11T08:19:51Z</dcterms:created>
  <dcterms:modified xsi:type="dcterms:W3CDTF">2024-03-11T08:29:55Z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