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omments/modernComment_1AB_26840CEC.xml" ContentType="application/vnd.ms-powerpoint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</p:sldMasterIdLst>
  <p:notesMasterIdLst>
    <p:notesMasterId r:id="rId15"/>
  </p:notesMasterIdLst>
  <p:handoutMasterIdLst>
    <p:handoutMasterId r:id="rId16"/>
  </p:handoutMasterIdLst>
  <p:sldIdLst>
    <p:sldId id="410" r:id="rId5"/>
    <p:sldId id="411" r:id="rId6"/>
    <p:sldId id="421" r:id="rId7"/>
    <p:sldId id="427" r:id="rId8"/>
    <p:sldId id="426" r:id="rId9"/>
    <p:sldId id="417" r:id="rId10"/>
    <p:sldId id="431" r:id="rId11"/>
    <p:sldId id="419" r:id="rId12"/>
    <p:sldId id="425" r:id="rId13"/>
    <p:sldId id="42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81" autoAdjust="0"/>
    <p:restoredTop sz="96327" autoAdjust="0"/>
  </p:normalViewPr>
  <p:slideViewPr>
    <p:cSldViewPr snapToGrid="0">
      <p:cViewPr varScale="1">
        <p:scale>
          <a:sx n="63" d="100"/>
          <a:sy n="63" d="100"/>
        </p:scale>
        <p:origin x="39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r>
              <a:rPr lang="en-US">
                <a:latin typeface="+mj-lt"/>
              </a:rPr>
              <a:t>Closed Lending Projects</a:t>
            </a:r>
          </a:p>
        </c:rich>
      </c:tx>
      <c:layout>
        <c:manualLayout>
          <c:xMode val="edge"/>
          <c:yMode val="edge"/>
          <c:x val="0.24762803234501349"/>
          <c:y val="2.8563703055441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Closed Lending Projects</c:v>
                </c:pt>
              </c:strCache>
            </c:strRef>
          </c:tx>
          <c:dPt>
            <c:idx val="0"/>
            <c:bubble3D val="0"/>
            <c:explosion val="16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B2-AB4E-B2B0-BC593D94CB46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B2-AB4E-B2B0-BC593D94CB46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B2-AB4E-B2B0-BC593D94CB46}"/>
              </c:ext>
            </c:extLst>
          </c:dPt>
          <c:dPt>
            <c:idx val="3"/>
            <c:bubble3D val="0"/>
            <c:spPr>
              <a:solidFill>
                <a:schemeClr val="accent3">
                  <a:shade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B2-AB4E-B2B0-BC593D94CB46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B2-AB4E-B2B0-BC593D94CB46}"/>
              </c:ext>
            </c:extLst>
          </c:dPt>
          <c:dPt>
            <c:idx val="5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AB2-AB4E-B2B0-BC593D94CB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ECA</c:v>
                </c:pt>
                <c:pt idx="1">
                  <c:v>LAC</c:v>
                </c:pt>
                <c:pt idx="2">
                  <c:v>EAP</c:v>
                </c:pt>
                <c:pt idx="3">
                  <c:v>AFR</c:v>
                </c:pt>
                <c:pt idx="4">
                  <c:v>MNA</c:v>
                </c:pt>
                <c:pt idx="5">
                  <c:v>SAR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21</c:v>
                </c:pt>
                <c:pt idx="1">
                  <c:v>13</c:v>
                </c:pt>
                <c:pt idx="2">
                  <c:v>12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AB2-AB4E-B2B0-BC593D94CB4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pPr>
            <a:r>
              <a:rPr lang="en-US" dirty="0">
                <a:latin typeface="+mj-lt"/>
              </a:rPr>
              <a:t>Land Titles Issued (millions) (as of 2022)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latin typeface="+mj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Land Titles Issued (millions)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20A-D14E-9539-989609FC3903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20A-D14E-9539-989609FC390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20A-D14E-9539-989609FC390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20A-D14E-9539-989609FC390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20A-D14E-9539-989609FC390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20A-D14E-9539-989609FC39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EAP</c:v>
                </c:pt>
                <c:pt idx="1">
                  <c:v>ECA</c:v>
                </c:pt>
                <c:pt idx="2">
                  <c:v>LAC</c:v>
                </c:pt>
                <c:pt idx="3">
                  <c:v>AFR</c:v>
                </c:pt>
                <c:pt idx="4">
                  <c:v>MNA</c:v>
                </c:pt>
                <c:pt idx="5">
                  <c:v>SAR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19</c:v>
                </c:pt>
                <c:pt idx="1">
                  <c:v>15</c:v>
                </c:pt>
                <c:pt idx="2">
                  <c:v>2.5</c:v>
                </c:pt>
                <c:pt idx="3">
                  <c:v>0.5</c:v>
                </c:pt>
                <c:pt idx="4">
                  <c:v>0.4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20A-D14E-9539-989609FC39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1"/>
        <c:overlap val="-25"/>
        <c:axId val="227163727"/>
        <c:axId val="69529439"/>
      </c:barChart>
      <c:catAx>
        <c:axId val="227163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529439"/>
        <c:crosses val="autoZero"/>
        <c:auto val="1"/>
        <c:lblAlgn val="ctr"/>
        <c:lblOffset val="100"/>
        <c:noMultiLvlLbl val="0"/>
      </c:catAx>
      <c:valAx>
        <c:axId val="6952943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7163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omments/modernComment_1AB_26840CE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7E0C426-8058-D748-B0F1-D71DBFE6FE06}" authorId="{00000000-0000-0000-0000-000000000000}" created="2024-10-30T14:12:27.545">
    <pc:sldMkLst xmlns:pc="http://schemas.microsoft.com/office/powerpoint/2013/main/command">
      <pc:docMk/>
      <pc:sldMk cId="646188268" sldId="427"/>
    </pc:sldMkLst>
    <p188:txBody>
      <a:bodyPr/>
      <a:lstStyle/>
      <a:p>
        <a:r>
          <a:rPr lang="en-US"/>
          <a:t>I have these noted:
	• Land and Resilience – ECA Regional ASA ($250,000 from GFDRR) – completed 
	• North Macedonia – Building the Cadaster to Support Green Growth (ASA $100,000) 
</a:t>
        </a:r>
      </a:p>
    </p188:txBody>
    <p188:extLst>
      <p:ext xmlns:p="http://schemas.openxmlformats.org/presentationml/2006/main" uri="{5BB2D875-25FF-4072-B9AC-8F64D62656EB}">
        <p228:taskDetails xmlns:p228="http://schemas.microsoft.com/office/powerpoint/2022/08/main">
          <p228:history/>
        </p228:taskDetails>
      </p:ext>
    </p188:extLst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CDF8B0-829C-4C22-B6EF-D7C9A58A4D91}" type="doc">
      <dgm:prSet loTypeId="urn:microsoft.com/office/officeart/2005/8/layout/target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352768-5668-412D-9638-B0ADA149C062}">
      <dgm:prSet phldrT="[Text]" custT="1"/>
      <dgm:spPr/>
      <dgm:t>
        <a:bodyPr/>
        <a:lstStyle/>
        <a:p>
          <a:r>
            <a:rPr lang="en-US" sz="1200" dirty="0"/>
            <a:t>Reduce transaction times; process simplification</a:t>
          </a:r>
        </a:p>
      </dgm:t>
    </dgm:pt>
    <dgm:pt modelId="{73F5D55D-70DB-4AFF-B30E-D7D32C8FD1FE}" type="parTrans" cxnId="{F0DE9F9F-D4B2-4AC6-B9D9-73906527787D}">
      <dgm:prSet/>
      <dgm:spPr/>
      <dgm:t>
        <a:bodyPr/>
        <a:lstStyle/>
        <a:p>
          <a:endParaRPr lang="en-US" sz="1600"/>
        </a:p>
      </dgm:t>
    </dgm:pt>
    <dgm:pt modelId="{5B88A3E5-7BC6-4FA5-9D33-4292B145B105}" type="sibTrans" cxnId="{F0DE9F9F-D4B2-4AC6-B9D9-73906527787D}">
      <dgm:prSet/>
      <dgm:spPr/>
      <dgm:t>
        <a:bodyPr/>
        <a:lstStyle/>
        <a:p>
          <a:endParaRPr lang="en-US" sz="1600"/>
        </a:p>
      </dgm:t>
    </dgm:pt>
    <dgm:pt modelId="{79ADF035-724D-8943-8A04-9FB5B6C97749}">
      <dgm:prSet phldrT="[Text]" custT="1"/>
      <dgm:spPr/>
      <dgm:t>
        <a:bodyPr/>
        <a:lstStyle/>
        <a:p>
          <a:r>
            <a:rPr lang="en-US" sz="1200" dirty="0"/>
            <a:t>Improve quality/harmonization of land records and data</a:t>
          </a:r>
        </a:p>
      </dgm:t>
    </dgm:pt>
    <dgm:pt modelId="{FDD5ED6C-C3E7-3642-B587-8C20CEE047D3}" type="parTrans" cxnId="{A1774954-5ABF-6944-804B-8E97EEBE930F}">
      <dgm:prSet/>
      <dgm:spPr/>
      <dgm:t>
        <a:bodyPr/>
        <a:lstStyle/>
        <a:p>
          <a:endParaRPr lang="en-GB" sz="1600"/>
        </a:p>
      </dgm:t>
    </dgm:pt>
    <dgm:pt modelId="{7E40181D-CDA7-ED4A-9354-2D609A071B60}" type="sibTrans" cxnId="{A1774954-5ABF-6944-804B-8E97EEBE930F}">
      <dgm:prSet/>
      <dgm:spPr/>
      <dgm:t>
        <a:bodyPr/>
        <a:lstStyle/>
        <a:p>
          <a:endParaRPr lang="en-GB" sz="1600"/>
        </a:p>
      </dgm:t>
    </dgm:pt>
    <dgm:pt modelId="{FF9766F3-B286-C049-9E56-58A692FDD713}">
      <dgm:prSet phldrT="[Text]" custT="1"/>
      <dgm:spPr/>
      <dgm:t>
        <a:bodyPr/>
        <a:lstStyle/>
        <a:p>
          <a:r>
            <a:rPr lang="en-US" sz="1200" dirty="0"/>
            <a:t>Digitization of records and digitalization of services</a:t>
          </a:r>
        </a:p>
      </dgm:t>
    </dgm:pt>
    <dgm:pt modelId="{EB3B382B-A757-4D49-9150-728375186D5F}" type="parTrans" cxnId="{151C0AC6-7EB6-134C-B9B1-ACD4E998B752}">
      <dgm:prSet/>
      <dgm:spPr/>
      <dgm:t>
        <a:bodyPr/>
        <a:lstStyle/>
        <a:p>
          <a:endParaRPr lang="en-GB" sz="1600"/>
        </a:p>
      </dgm:t>
    </dgm:pt>
    <dgm:pt modelId="{4B9AEAF3-A27F-2247-B789-F286958F63AA}" type="sibTrans" cxnId="{151C0AC6-7EB6-134C-B9B1-ACD4E998B752}">
      <dgm:prSet/>
      <dgm:spPr/>
      <dgm:t>
        <a:bodyPr/>
        <a:lstStyle/>
        <a:p>
          <a:endParaRPr lang="en-GB" sz="1600"/>
        </a:p>
      </dgm:t>
    </dgm:pt>
    <dgm:pt modelId="{638E2953-6E01-814B-B28F-C64D2191B4C2}">
      <dgm:prSet phldrT="[Text]" custT="1"/>
      <dgm:spPr/>
      <dgm:t>
        <a:bodyPr/>
        <a:lstStyle/>
        <a:p>
          <a:r>
            <a:rPr lang="en-US" sz="1200" dirty="0"/>
            <a:t>Property valuation</a:t>
          </a:r>
        </a:p>
      </dgm:t>
    </dgm:pt>
    <dgm:pt modelId="{8D54AC90-5733-8B41-B74D-F07D42898099}" type="parTrans" cxnId="{8AB9ABFB-D214-FB4D-8189-F88127DFD0CB}">
      <dgm:prSet/>
      <dgm:spPr/>
      <dgm:t>
        <a:bodyPr/>
        <a:lstStyle/>
        <a:p>
          <a:endParaRPr lang="en-GB" sz="1600"/>
        </a:p>
      </dgm:t>
    </dgm:pt>
    <dgm:pt modelId="{436822AE-CFA0-694A-929D-D286A69EDBE4}" type="sibTrans" cxnId="{8AB9ABFB-D214-FB4D-8189-F88127DFD0CB}">
      <dgm:prSet/>
      <dgm:spPr/>
      <dgm:t>
        <a:bodyPr/>
        <a:lstStyle/>
        <a:p>
          <a:endParaRPr lang="en-GB" sz="1600"/>
        </a:p>
      </dgm:t>
    </dgm:pt>
    <dgm:pt modelId="{9A55C0F8-9D2E-0446-BD6D-AEAD41598BF4}">
      <dgm:prSet phldrT="[Text]" custT="1"/>
      <dgm:spPr/>
      <dgm:t>
        <a:bodyPr/>
        <a:lstStyle/>
        <a:p>
          <a:r>
            <a:rPr lang="en-US" sz="1200" dirty="0"/>
            <a:t>Spatial data information and infrastructure</a:t>
          </a:r>
        </a:p>
      </dgm:t>
    </dgm:pt>
    <dgm:pt modelId="{6B32EB8D-9379-0D49-984F-8E9B9BA238CC}" type="parTrans" cxnId="{109192CF-9C72-2B43-8A9E-90B0664F34D6}">
      <dgm:prSet/>
      <dgm:spPr/>
      <dgm:t>
        <a:bodyPr/>
        <a:lstStyle/>
        <a:p>
          <a:endParaRPr lang="en-GB" sz="1600"/>
        </a:p>
      </dgm:t>
    </dgm:pt>
    <dgm:pt modelId="{1CF2F92E-E676-8248-8104-E6A63F574D7E}" type="sibTrans" cxnId="{109192CF-9C72-2B43-8A9E-90B0664F34D6}">
      <dgm:prSet/>
      <dgm:spPr/>
      <dgm:t>
        <a:bodyPr/>
        <a:lstStyle/>
        <a:p>
          <a:endParaRPr lang="en-GB" sz="1600"/>
        </a:p>
      </dgm:t>
    </dgm:pt>
    <dgm:pt modelId="{4ADC00DB-2D07-FE4F-9F27-77EDCB7C009A}">
      <dgm:prSet phldrT="[Text]" custT="1"/>
      <dgm:spPr/>
      <dgm:t>
        <a:bodyPr/>
        <a:lstStyle/>
        <a:p>
          <a:r>
            <a:rPr lang="en-US" sz="1200" dirty="0"/>
            <a:t>3D surveys</a:t>
          </a:r>
        </a:p>
      </dgm:t>
    </dgm:pt>
    <dgm:pt modelId="{E79E8416-B1EF-5E4E-AA4C-17414DEA35EB}" type="parTrans" cxnId="{835BBBEF-BC32-E947-AFC0-4DA150F1CFCD}">
      <dgm:prSet/>
      <dgm:spPr/>
      <dgm:t>
        <a:bodyPr/>
        <a:lstStyle/>
        <a:p>
          <a:endParaRPr lang="en-GB" sz="1600"/>
        </a:p>
      </dgm:t>
    </dgm:pt>
    <dgm:pt modelId="{C1B2C359-7CFD-134F-A95E-B411EA1BD4F0}" type="sibTrans" cxnId="{835BBBEF-BC32-E947-AFC0-4DA150F1CFCD}">
      <dgm:prSet/>
      <dgm:spPr/>
      <dgm:t>
        <a:bodyPr/>
        <a:lstStyle/>
        <a:p>
          <a:endParaRPr lang="en-GB" sz="1600"/>
        </a:p>
      </dgm:t>
    </dgm:pt>
    <dgm:pt modelId="{E6A18790-6902-D74A-8629-5C4ECEA3D2A0}">
      <dgm:prSet phldrT="[Text]" custT="1"/>
      <dgm:spPr/>
      <dgm:t>
        <a:bodyPr/>
        <a:lstStyle/>
        <a:p>
          <a:endParaRPr lang="en-US" sz="1200" dirty="0"/>
        </a:p>
      </dgm:t>
    </dgm:pt>
    <dgm:pt modelId="{1453727D-03C9-5747-A9D8-B06CFA76C769}" type="sibTrans" cxnId="{4F436572-4B96-654C-854A-B53F956E8666}">
      <dgm:prSet/>
      <dgm:spPr/>
      <dgm:t>
        <a:bodyPr/>
        <a:lstStyle/>
        <a:p>
          <a:endParaRPr lang="en-GB" sz="1600"/>
        </a:p>
      </dgm:t>
    </dgm:pt>
    <dgm:pt modelId="{1A5197A7-8B54-ED4B-828B-22718BE80FEC}" type="parTrans" cxnId="{4F436572-4B96-654C-854A-B53F956E8666}">
      <dgm:prSet/>
      <dgm:spPr/>
      <dgm:t>
        <a:bodyPr/>
        <a:lstStyle/>
        <a:p>
          <a:endParaRPr lang="en-GB" sz="1600"/>
        </a:p>
      </dgm:t>
    </dgm:pt>
    <dgm:pt modelId="{C5492E00-B4AE-43A3-8401-881C4CC6F707}">
      <dgm:prSet phldrT="[Text]" custT="1"/>
      <dgm:spPr/>
      <dgm:t>
        <a:bodyPr/>
        <a:lstStyle/>
        <a:p>
          <a:r>
            <a:rPr lang="en-US" sz="3600" dirty="0"/>
            <a:t>First Generation</a:t>
          </a:r>
        </a:p>
      </dgm:t>
    </dgm:pt>
    <dgm:pt modelId="{43F08EE0-9F62-45C5-8398-E3810387F7EF}" type="sibTrans" cxnId="{C5164359-391A-425F-B527-99A2C962A10C}">
      <dgm:prSet/>
      <dgm:spPr/>
      <dgm:t>
        <a:bodyPr/>
        <a:lstStyle/>
        <a:p>
          <a:endParaRPr lang="en-US" sz="1600"/>
        </a:p>
      </dgm:t>
    </dgm:pt>
    <dgm:pt modelId="{9B424157-94A6-4DE8-83A8-6EE42F5BFC9B}" type="parTrans" cxnId="{C5164359-391A-425F-B527-99A2C962A10C}">
      <dgm:prSet/>
      <dgm:spPr/>
      <dgm:t>
        <a:bodyPr/>
        <a:lstStyle/>
        <a:p>
          <a:endParaRPr lang="en-US" sz="1600"/>
        </a:p>
      </dgm:t>
    </dgm:pt>
    <dgm:pt modelId="{1CF17FFA-05D5-4F42-BAB1-9C9815867BDC}">
      <dgm:prSet phldrT="[Text]" custT="1"/>
      <dgm:spPr/>
      <dgm:t>
        <a:bodyPr/>
        <a:lstStyle/>
        <a:p>
          <a:r>
            <a:rPr lang="en-US" sz="1200" dirty="0"/>
            <a:t>Systematic registration of rights</a:t>
          </a:r>
        </a:p>
      </dgm:t>
    </dgm:pt>
    <dgm:pt modelId="{9BD1D43F-FE48-4A1B-A08E-05EA4A164FA6}" type="sibTrans" cxnId="{5EA0104B-5B97-4BAE-B7C0-6D9F6AABCCF5}">
      <dgm:prSet/>
      <dgm:spPr/>
      <dgm:t>
        <a:bodyPr/>
        <a:lstStyle/>
        <a:p>
          <a:endParaRPr lang="en-US" sz="1600"/>
        </a:p>
      </dgm:t>
    </dgm:pt>
    <dgm:pt modelId="{CB1C5381-AE4D-4AA7-9ABA-14D5ABBD92B4}" type="parTrans" cxnId="{5EA0104B-5B97-4BAE-B7C0-6D9F6AABCCF5}">
      <dgm:prSet/>
      <dgm:spPr/>
      <dgm:t>
        <a:bodyPr/>
        <a:lstStyle/>
        <a:p>
          <a:endParaRPr lang="en-US" sz="1600"/>
        </a:p>
      </dgm:t>
    </dgm:pt>
    <dgm:pt modelId="{A9E44629-1D69-418E-80BF-A3A594720AD4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 dirty="0"/>
            <a:t>Mass property valuation</a:t>
          </a:r>
        </a:p>
      </dgm:t>
    </dgm:pt>
    <dgm:pt modelId="{E7F92AFC-51E1-42CE-901C-2F348983B8C3}" type="sibTrans" cxnId="{77934BA6-F341-463D-8B32-8EFB17AAE0D9}">
      <dgm:prSet/>
      <dgm:spPr/>
      <dgm:t>
        <a:bodyPr/>
        <a:lstStyle/>
        <a:p>
          <a:endParaRPr lang="en-US" sz="1600"/>
        </a:p>
      </dgm:t>
    </dgm:pt>
    <dgm:pt modelId="{0A6256E5-CF42-4774-94F6-A9B9373A8F23}" type="parTrans" cxnId="{77934BA6-F341-463D-8B32-8EFB17AAE0D9}">
      <dgm:prSet/>
      <dgm:spPr/>
      <dgm:t>
        <a:bodyPr/>
        <a:lstStyle/>
        <a:p>
          <a:endParaRPr lang="en-US" sz="1600"/>
        </a:p>
      </dgm:t>
    </dgm:pt>
    <dgm:pt modelId="{FB8690F4-1DB9-CB4F-A7B2-B17D060D2B59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 dirty="0"/>
            <a:t>Increasing spatial data (e.g. building and address registries, infrastructure cadasters)</a:t>
          </a:r>
        </a:p>
      </dgm:t>
    </dgm:pt>
    <dgm:pt modelId="{B4BF55C9-EB14-C440-A169-D84EA5813F96}" type="parTrans" cxnId="{46BBF37B-741A-004C-BEB4-00173E0DC0BE}">
      <dgm:prSet/>
      <dgm:spPr/>
      <dgm:t>
        <a:bodyPr/>
        <a:lstStyle/>
        <a:p>
          <a:endParaRPr lang="en-GB"/>
        </a:p>
      </dgm:t>
    </dgm:pt>
    <dgm:pt modelId="{E2845B13-8B2C-954E-8F9F-2EAEDECC9EFC}" type="sibTrans" cxnId="{46BBF37B-741A-004C-BEB4-00173E0DC0BE}">
      <dgm:prSet/>
      <dgm:spPr/>
      <dgm:t>
        <a:bodyPr/>
        <a:lstStyle/>
        <a:p>
          <a:endParaRPr lang="en-GB"/>
        </a:p>
      </dgm:t>
    </dgm:pt>
    <dgm:pt modelId="{59DE1478-3D8F-5F4B-BF55-95766AE45784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/>
            <a:t>NSDI</a:t>
          </a:r>
          <a:endParaRPr lang="en-US" sz="1200" dirty="0"/>
        </a:p>
      </dgm:t>
    </dgm:pt>
    <dgm:pt modelId="{473FAEE3-3D97-6643-8FE8-57F0E2C6D8E4}" type="parTrans" cxnId="{27A99DB2-8C5E-7D4D-B42B-2065955754AD}">
      <dgm:prSet/>
      <dgm:spPr/>
      <dgm:t>
        <a:bodyPr/>
        <a:lstStyle/>
        <a:p>
          <a:endParaRPr lang="en-GB"/>
        </a:p>
      </dgm:t>
    </dgm:pt>
    <dgm:pt modelId="{99737DD8-9CE5-A643-BCF9-7B7AB184F15B}" type="sibTrans" cxnId="{27A99DB2-8C5E-7D4D-B42B-2065955754AD}">
      <dgm:prSet/>
      <dgm:spPr/>
      <dgm:t>
        <a:bodyPr/>
        <a:lstStyle/>
        <a:p>
          <a:endParaRPr lang="en-GB"/>
        </a:p>
      </dgm:t>
    </dgm:pt>
    <dgm:pt modelId="{82C2E57D-3552-D94D-8E3C-1A1333B74EF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 dirty="0"/>
            <a:t>Land value capture (e.g. public land management)</a:t>
          </a:r>
        </a:p>
      </dgm:t>
    </dgm:pt>
    <dgm:pt modelId="{B2A98F4D-4598-7A41-BF7A-CCD64E1CECBF}" type="parTrans" cxnId="{9E19141C-DF65-6D44-9C58-A8C3DAFEE81B}">
      <dgm:prSet/>
      <dgm:spPr/>
      <dgm:t>
        <a:bodyPr/>
        <a:lstStyle/>
        <a:p>
          <a:endParaRPr lang="en-GB"/>
        </a:p>
      </dgm:t>
    </dgm:pt>
    <dgm:pt modelId="{C2B7C733-2447-4C47-B79E-7F06DF695B99}" type="sibTrans" cxnId="{9E19141C-DF65-6D44-9C58-A8C3DAFEE81B}">
      <dgm:prSet/>
      <dgm:spPr/>
      <dgm:t>
        <a:bodyPr/>
        <a:lstStyle/>
        <a:p>
          <a:endParaRPr lang="en-GB"/>
        </a:p>
      </dgm:t>
    </dgm:pt>
    <dgm:pt modelId="{940E96E8-1A10-934C-A898-22308AFD995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200" dirty="0"/>
            <a:t>Land management tools (e.g. consolidation, land banking)</a:t>
          </a:r>
          <a:endParaRPr lang="en-GB" sz="1200" dirty="0"/>
        </a:p>
      </dgm:t>
    </dgm:pt>
    <dgm:pt modelId="{756ED013-6803-3244-9C9E-BC9EE6D7CCD2}" type="parTrans" cxnId="{DFBE8300-639A-B845-A905-BDF12C2C318D}">
      <dgm:prSet/>
      <dgm:spPr/>
      <dgm:t>
        <a:bodyPr/>
        <a:lstStyle/>
        <a:p>
          <a:endParaRPr lang="en-GB"/>
        </a:p>
      </dgm:t>
    </dgm:pt>
    <dgm:pt modelId="{9A057E09-1AF5-AD47-887D-55578FB37429}" type="sibTrans" cxnId="{DFBE8300-639A-B845-A905-BDF12C2C318D}">
      <dgm:prSet/>
      <dgm:spPr/>
      <dgm:t>
        <a:bodyPr/>
        <a:lstStyle/>
        <a:p>
          <a:endParaRPr lang="en-GB"/>
        </a:p>
      </dgm:t>
    </dgm:pt>
    <dgm:pt modelId="{DBA90539-6824-8047-8BC7-0348E5C2CEBF}">
      <dgm:prSet custT="1"/>
      <dgm:spPr/>
      <dgm:t>
        <a:bodyPr/>
        <a:lstStyle/>
        <a:p>
          <a:r>
            <a:rPr lang="en-US" sz="1200" dirty="0"/>
            <a:t>Capacity building to cadasters and registries</a:t>
          </a:r>
        </a:p>
      </dgm:t>
    </dgm:pt>
    <dgm:pt modelId="{D53FCB4A-BBB7-CA4F-9B2B-C16C4177B27B}" type="parTrans" cxnId="{CFFE3A28-A3C5-B447-AA7F-89699B6B6309}">
      <dgm:prSet/>
      <dgm:spPr/>
      <dgm:t>
        <a:bodyPr/>
        <a:lstStyle/>
        <a:p>
          <a:endParaRPr lang="en-GB"/>
        </a:p>
      </dgm:t>
    </dgm:pt>
    <dgm:pt modelId="{B3A70BC0-4405-3543-A2A4-6CF366E706EC}" type="sibTrans" cxnId="{CFFE3A28-A3C5-B447-AA7F-89699B6B6309}">
      <dgm:prSet/>
      <dgm:spPr/>
      <dgm:t>
        <a:bodyPr/>
        <a:lstStyle/>
        <a:p>
          <a:endParaRPr lang="en-GB"/>
        </a:p>
      </dgm:t>
    </dgm:pt>
    <dgm:pt modelId="{1F65EC04-C44F-E14E-9731-0A377D8739C9}">
      <dgm:prSet custT="1"/>
      <dgm:spPr/>
      <dgm:t>
        <a:bodyPr/>
        <a:lstStyle/>
        <a:p>
          <a:r>
            <a:rPr lang="en-US" sz="1200" dirty="0"/>
            <a:t>Systems for land transactions</a:t>
          </a:r>
        </a:p>
      </dgm:t>
    </dgm:pt>
    <dgm:pt modelId="{48A860A7-0E08-E84A-AAB2-F4F624AFFBE9}" type="parTrans" cxnId="{05A3F10A-6B3B-6045-8086-E3EDABA84E7A}">
      <dgm:prSet/>
      <dgm:spPr/>
      <dgm:t>
        <a:bodyPr/>
        <a:lstStyle/>
        <a:p>
          <a:endParaRPr lang="en-GB"/>
        </a:p>
      </dgm:t>
    </dgm:pt>
    <dgm:pt modelId="{13F4E7FD-69F4-FC41-8336-4C4CDE17384A}" type="sibTrans" cxnId="{05A3F10A-6B3B-6045-8086-E3EDABA84E7A}">
      <dgm:prSet/>
      <dgm:spPr/>
      <dgm:t>
        <a:bodyPr/>
        <a:lstStyle/>
        <a:p>
          <a:endParaRPr lang="en-GB"/>
        </a:p>
      </dgm:t>
    </dgm:pt>
    <dgm:pt modelId="{BCAD51D6-B397-6B45-9D82-1945D991FA1E}">
      <dgm:prSet custT="1"/>
      <dgm:spPr/>
      <dgm:t>
        <a:bodyPr/>
        <a:lstStyle/>
        <a:p>
          <a:r>
            <a:rPr lang="en-US" sz="1200" dirty="0"/>
            <a:t>Survey and boundary recording</a:t>
          </a:r>
        </a:p>
      </dgm:t>
    </dgm:pt>
    <dgm:pt modelId="{5544B314-106B-2841-8D77-B6A6E9B54A72}" type="parTrans" cxnId="{74D96CEB-B73F-0B48-AC90-832F60C60028}">
      <dgm:prSet/>
      <dgm:spPr/>
      <dgm:t>
        <a:bodyPr/>
        <a:lstStyle/>
        <a:p>
          <a:endParaRPr lang="en-GB"/>
        </a:p>
      </dgm:t>
    </dgm:pt>
    <dgm:pt modelId="{B1F537CF-EA41-6E41-9006-74D4D8567FA9}" type="sibTrans" cxnId="{74D96CEB-B73F-0B48-AC90-832F60C60028}">
      <dgm:prSet/>
      <dgm:spPr/>
      <dgm:t>
        <a:bodyPr/>
        <a:lstStyle/>
        <a:p>
          <a:endParaRPr lang="en-GB"/>
        </a:p>
      </dgm:t>
    </dgm:pt>
    <dgm:pt modelId="{7C835492-70FC-B949-A0ED-87830A9A7136}">
      <dgm:prSet custT="1"/>
      <dgm:spPr/>
      <dgm:t>
        <a:bodyPr/>
        <a:lstStyle/>
        <a:p>
          <a:r>
            <a:rPr lang="en-US" sz="1200" dirty="0"/>
            <a:t>Privatization </a:t>
          </a:r>
        </a:p>
      </dgm:t>
    </dgm:pt>
    <dgm:pt modelId="{4A49CE40-FD2C-B847-9D70-A8FF92272CC9}" type="parTrans" cxnId="{0E1E5D1A-A65F-9648-9A32-E9EC1342FA00}">
      <dgm:prSet/>
      <dgm:spPr/>
      <dgm:t>
        <a:bodyPr/>
        <a:lstStyle/>
        <a:p>
          <a:endParaRPr lang="en-GB"/>
        </a:p>
      </dgm:t>
    </dgm:pt>
    <dgm:pt modelId="{178C9D63-1682-1740-8E17-2BC2EF6844FA}" type="sibTrans" cxnId="{0E1E5D1A-A65F-9648-9A32-E9EC1342FA00}">
      <dgm:prSet/>
      <dgm:spPr/>
      <dgm:t>
        <a:bodyPr/>
        <a:lstStyle/>
        <a:p>
          <a:endParaRPr lang="en-GB"/>
        </a:p>
      </dgm:t>
    </dgm:pt>
    <dgm:pt modelId="{94CD9479-4AD9-43A1-87D9-9F8364B7E8C3}">
      <dgm:prSet phldrT="[Text]" custT="1"/>
      <dgm:spPr/>
      <dgm:t>
        <a:bodyPr/>
        <a:lstStyle/>
        <a:p>
          <a:r>
            <a:rPr lang="en-US" sz="3600" dirty="0"/>
            <a:t>Second Generation</a:t>
          </a:r>
        </a:p>
      </dgm:t>
    </dgm:pt>
    <dgm:pt modelId="{0690F341-02FC-4448-9A86-269F21188701}" type="sibTrans" cxnId="{B04D84CF-BF1A-48E1-A820-2AB6F23B8BEC}">
      <dgm:prSet/>
      <dgm:spPr/>
      <dgm:t>
        <a:bodyPr/>
        <a:lstStyle/>
        <a:p>
          <a:endParaRPr lang="en-US" sz="1600"/>
        </a:p>
      </dgm:t>
    </dgm:pt>
    <dgm:pt modelId="{684F26A4-7EBC-48C1-82F9-7FD5AC367B35}" type="parTrans" cxnId="{B04D84CF-BF1A-48E1-A820-2AB6F23B8BEC}">
      <dgm:prSet/>
      <dgm:spPr/>
      <dgm:t>
        <a:bodyPr/>
        <a:lstStyle/>
        <a:p>
          <a:endParaRPr lang="en-US" sz="1600"/>
        </a:p>
      </dgm:t>
    </dgm:pt>
    <dgm:pt modelId="{DFC76994-FEEF-4015-89C6-DEDC88B8FDFF}">
      <dgm:prSet phldrT="[Text]" custT="1"/>
      <dgm:spPr/>
      <dgm:t>
        <a:bodyPr/>
        <a:lstStyle/>
        <a:p>
          <a:r>
            <a:rPr lang="en-US" sz="3600" dirty="0"/>
            <a:t>Third Generation</a:t>
          </a:r>
        </a:p>
      </dgm:t>
    </dgm:pt>
    <dgm:pt modelId="{AB98C841-F2E3-4CBC-AB05-D9F2AA94C1CE}" type="sibTrans" cxnId="{AB423EF1-36C1-43D7-8B1F-E67E716E1683}">
      <dgm:prSet/>
      <dgm:spPr/>
      <dgm:t>
        <a:bodyPr/>
        <a:lstStyle/>
        <a:p>
          <a:endParaRPr lang="en-US" sz="1600"/>
        </a:p>
      </dgm:t>
    </dgm:pt>
    <dgm:pt modelId="{11A46220-D89A-4F5C-AFD2-9B63527AD124}" type="parTrans" cxnId="{AB423EF1-36C1-43D7-8B1F-E67E716E1683}">
      <dgm:prSet/>
      <dgm:spPr/>
      <dgm:t>
        <a:bodyPr/>
        <a:lstStyle/>
        <a:p>
          <a:endParaRPr lang="en-US" sz="1600"/>
        </a:p>
      </dgm:t>
    </dgm:pt>
    <dgm:pt modelId="{03CA3212-F84F-434F-ABD8-ABB3453FEDD0}" type="pres">
      <dgm:prSet presAssocID="{3ACDF8B0-829C-4C22-B6EF-D7C9A58A4D9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3F004325-FD19-DC4A-B703-88A190CD5786}" type="pres">
      <dgm:prSet presAssocID="{DFC76994-FEEF-4015-89C6-DEDC88B8FDFF}" presName="circle1" presStyleLbl="node1" presStyleIdx="0" presStyleCnt="3"/>
      <dgm:spPr>
        <a:solidFill>
          <a:schemeClr val="tx2"/>
        </a:solidFill>
        <a:ln>
          <a:solidFill>
            <a:schemeClr val="tx2"/>
          </a:solidFill>
        </a:ln>
      </dgm:spPr>
    </dgm:pt>
    <dgm:pt modelId="{44A07121-4124-B348-BC9D-A3B7228EA208}" type="pres">
      <dgm:prSet presAssocID="{DFC76994-FEEF-4015-89C6-DEDC88B8FDFF}" presName="space" presStyleCnt="0"/>
      <dgm:spPr/>
    </dgm:pt>
    <dgm:pt modelId="{2D5FF73E-A3F6-384B-80B2-7AB8801B7B56}" type="pres">
      <dgm:prSet presAssocID="{DFC76994-FEEF-4015-89C6-DEDC88B8FDFF}" presName="rect1" presStyleLbl="alignAcc1" presStyleIdx="0" presStyleCnt="3" custLinFactNeighborX="-126"/>
      <dgm:spPr/>
    </dgm:pt>
    <dgm:pt modelId="{6BA680F8-4536-9349-8918-DBDD46D3283B}" type="pres">
      <dgm:prSet presAssocID="{94CD9479-4AD9-43A1-87D9-9F8364B7E8C3}" presName="vertSpace2" presStyleLbl="node1" presStyleIdx="0" presStyleCnt="3"/>
      <dgm:spPr/>
    </dgm:pt>
    <dgm:pt modelId="{451F4AB3-8D78-6946-9272-84EA093E8609}" type="pres">
      <dgm:prSet presAssocID="{94CD9479-4AD9-43A1-87D9-9F8364B7E8C3}" presName="circle2" presStyleLbl="node1" presStyleIdx="1" presStyleCnt="3"/>
      <dgm:spPr>
        <a:solidFill>
          <a:schemeClr val="accent2"/>
        </a:solidFill>
        <a:ln>
          <a:solidFill>
            <a:schemeClr val="accent2">
              <a:alpha val="72000"/>
            </a:schemeClr>
          </a:solidFill>
        </a:ln>
      </dgm:spPr>
    </dgm:pt>
    <dgm:pt modelId="{2C522A1D-3888-0849-8503-DA06A8CD605F}" type="pres">
      <dgm:prSet presAssocID="{94CD9479-4AD9-43A1-87D9-9F8364B7E8C3}" presName="rect2" presStyleLbl="alignAcc1" presStyleIdx="1" presStyleCnt="3" custLinFactNeighborX="21105" custLinFactNeighborY="44955"/>
      <dgm:spPr/>
    </dgm:pt>
    <dgm:pt modelId="{67B58198-5C4B-B247-BBD7-9146B92F03FC}" type="pres">
      <dgm:prSet presAssocID="{C5492E00-B4AE-43A3-8401-881C4CC6F707}" presName="vertSpace3" presStyleLbl="node1" presStyleIdx="1" presStyleCnt="3"/>
      <dgm:spPr/>
    </dgm:pt>
    <dgm:pt modelId="{E5FAC7DA-E21E-2842-924A-E1A56752B929}" type="pres">
      <dgm:prSet presAssocID="{C5492E00-B4AE-43A3-8401-881C4CC6F707}" presName="circle3" presStyleLbl="node1" presStyleIdx="2" presStyleCnt="3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E29FB503-63E0-6C41-BC5B-FC8C7D581EA3}" type="pres">
      <dgm:prSet presAssocID="{C5492E00-B4AE-43A3-8401-881C4CC6F707}" presName="rect3" presStyleLbl="alignAcc1" presStyleIdx="2" presStyleCnt="3" custLinFactNeighborX="63" custLinFactNeighborY="33823"/>
      <dgm:spPr/>
    </dgm:pt>
    <dgm:pt modelId="{B8E5AB90-2EDF-7A43-8F67-C2403159B6C8}" type="pres">
      <dgm:prSet presAssocID="{DFC76994-FEEF-4015-89C6-DEDC88B8FDFF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5AE85160-1C75-584E-AAA5-95A1D160B2A5}" type="pres">
      <dgm:prSet presAssocID="{DFC76994-FEEF-4015-89C6-DEDC88B8FDFF}" presName="rect1ChTx" presStyleLbl="alignAcc1" presStyleIdx="2" presStyleCnt="3" custLinFactNeighborX="200" custLinFactNeighborY="9351">
        <dgm:presLayoutVars>
          <dgm:bulletEnabled val="1"/>
        </dgm:presLayoutVars>
      </dgm:prSet>
      <dgm:spPr/>
    </dgm:pt>
    <dgm:pt modelId="{CB86CBC7-172D-9143-AD72-9EC243EF4AC7}" type="pres">
      <dgm:prSet presAssocID="{94CD9479-4AD9-43A1-87D9-9F8364B7E8C3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0B878096-3075-8343-9624-A13C32C20A48}" type="pres">
      <dgm:prSet presAssocID="{94CD9479-4AD9-43A1-87D9-9F8364B7E8C3}" presName="rect2ChTx" presStyleLbl="alignAcc1" presStyleIdx="2" presStyleCnt="3" custLinFactNeighborX="1000" custLinFactNeighborY="27273">
        <dgm:presLayoutVars>
          <dgm:bulletEnabled val="1"/>
        </dgm:presLayoutVars>
      </dgm:prSet>
      <dgm:spPr/>
    </dgm:pt>
    <dgm:pt modelId="{DD722660-5709-2A47-8EEE-465D4D859868}" type="pres">
      <dgm:prSet presAssocID="{C5492E00-B4AE-43A3-8401-881C4CC6F707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F239234D-D9F7-4447-86E3-1BE07A51AE68}" type="pres">
      <dgm:prSet presAssocID="{C5492E00-B4AE-43A3-8401-881C4CC6F707}" presName="rect3ChTx" presStyleLbl="alignAcc1" presStyleIdx="2" presStyleCnt="3" custLinFactNeighborX="1000" custLinFactNeighborY="33507">
        <dgm:presLayoutVars>
          <dgm:bulletEnabled val="1"/>
        </dgm:presLayoutVars>
      </dgm:prSet>
      <dgm:spPr/>
    </dgm:pt>
  </dgm:ptLst>
  <dgm:cxnLst>
    <dgm:cxn modelId="{DFBE8300-639A-B845-A905-BDF12C2C318D}" srcId="{DFC76994-FEEF-4015-89C6-DEDC88B8FDFF}" destId="{940E96E8-1A10-934C-A898-22308AFD995C}" srcOrd="4" destOrd="0" parTransId="{756ED013-6803-3244-9C9E-BC9EE6D7CCD2}" sibTransId="{9A057E09-1AF5-AD47-887D-55578FB37429}"/>
    <dgm:cxn modelId="{88D06005-1E70-A64D-965A-8DAAFE2D4BC6}" type="presOf" srcId="{A9E44629-1D69-418E-80BF-A3A594720AD4}" destId="{5AE85160-1C75-584E-AAA5-95A1D160B2A5}" srcOrd="0" destOrd="0" presId="urn:microsoft.com/office/officeart/2005/8/layout/target3"/>
    <dgm:cxn modelId="{D7926B09-4247-5E4F-B87E-619741A31655}" type="presOf" srcId="{04352768-5668-412D-9638-B0ADA149C062}" destId="{0B878096-3075-8343-9624-A13C32C20A48}" srcOrd="0" destOrd="0" presId="urn:microsoft.com/office/officeart/2005/8/layout/target3"/>
    <dgm:cxn modelId="{05A3F10A-6B3B-6045-8086-E3EDABA84E7A}" srcId="{C5492E00-B4AE-43A3-8401-881C4CC6F707}" destId="{1F65EC04-C44F-E14E-9731-0A377D8739C9}" srcOrd="2" destOrd="0" parTransId="{48A860A7-0E08-E84A-AAB2-F4F624AFFBE9}" sibTransId="{13F4E7FD-69F4-FC41-8336-4C4CDE17384A}"/>
    <dgm:cxn modelId="{0E1E5D1A-A65F-9648-9A32-E9EC1342FA00}" srcId="{C5492E00-B4AE-43A3-8401-881C4CC6F707}" destId="{7C835492-70FC-B949-A0ED-87830A9A7136}" srcOrd="4" destOrd="0" parTransId="{4A49CE40-FD2C-B847-9D70-A8FF92272CC9}" sibTransId="{178C9D63-1682-1740-8E17-2BC2EF6844FA}"/>
    <dgm:cxn modelId="{9E19141C-DF65-6D44-9C58-A8C3DAFEE81B}" srcId="{DFC76994-FEEF-4015-89C6-DEDC88B8FDFF}" destId="{82C2E57D-3552-D94D-8E3C-1A1333B74EFF}" srcOrd="3" destOrd="0" parTransId="{B2A98F4D-4598-7A41-BF7A-CCD64E1CECBF}" sibTransId="{C2B7C733-2447-4C47-B79E-7F06DF695B99}"/>
    <dgm:cxn modelId="{CFFE3A28-A3C5-B447-AA7F-89699B6B6309}" srcId="{C5492E00-B4AE-43A3-8401-881C4CC6F707}" destId="{DBA90539-6824-8047-8BC7-0348E5C2CEBF}" srcOrd="1" destOrd="0" parTransId="{D53FCB4A-BBB7-CA4F-9B2B-C16C4177B27B}" sibTransId="{B3A70BC0-4405-3543-A2A4-6CF366E706EC}"/>
    <dgm:cxn modelId="{DFE37235-EEC2-EA4C-AF63-3C774C7F822A}" type="presOf" srcId="{3ACDF8B0-829C-4C22-B6EF-D7C9A58A4D91}" destId="{03CA3212-F84F-434F-ABD8-ABB3453FEDD0}" srcOrd="0" destOrd="0" presId="urn:microsoft.com/office/officeart/2005/8/layout/target3"/>
    <dgm:cxn modelId="{3DEAFC37-7FF7-984E-A815-87F7FD97CF08}" type="presOf" srcId="{4ADC00DB-2D07-FE4F-9F27-77EDCB7C009A}" destId="{0B878096-3075-8343-9624-A13C32C20A48}" srcOrd="0" destOrd="5" presId="urn:microsoft.com/office/officeart/2005/8/layout/target3"/>
    <dgm:cxn modelId="{733A4D38-E7A8-1C49-BFDC-4804A322B4F3}" type="presOf" srcId="{94CD9479-4AD9-43A1-87D9-9F8364B7E8C3}" destId="{CB86CBC7-172D-9143-AD72-9EC243EF4AC7}" srcOrd="1" destOrd="0" presId="urn:microsoft.com/office/officeart/2005/8/layout/target3"/>
    <dgm:cxn modelId="{69F78640-251F-0941-90CF-16847508C622}" type="presOf" srcId="{9A55C0F8-9D2E-0446-BD6D-AEAD41598BF4}" destId="{0B878096-3075-8343-9624-A13C32C20A48}" srcOrd="0" destOrd="4" presId="urn:microsoft.com/office/officeart/2005/8/layout/target3"/>
    <dgm:cxn modelId="{85B08848-6778-E74C-BA07-C7F5B00FE28A}" type="presOf" srcId="{DBA90539-6824-8047-8BC7-0348E5C2CEBF}" destId="{F239234D-D9F7-4447-86E3-1BE07A51AE68}" srcOrd="0" destOrd="1" presId="urn:microsoft.com/office/officeart/2005/8/layout/target3"/>
    <dgm:cxn modelId="{5EA0104B-5B97-4BAE-B7C0-6D9F6AABCCF5}" srcId="{C5492E00-B4AE-43A3-8401-881C4CC6F707}" destId="{1CF17FFA-05D5-4F42-BAB1-9C9815867BDC}" srcOrd="0" destOrd="0" parTransId="{CB1C5381-AE4D-4AA7-9ABA-14D5ABBD92B4}" sibTransId="{9BD1D43F-FE48-4A1B-A08E-05EA4A164FA6}"/>
    <dgm:cxn modelId="{4F436572-4B96-654C-854A-B53F956E8666}" srcId="{C5492E00-B4AE-43A3-8401-881C4CC6F707}" destId="{E6A18790-6902-D74A-8629-5C4ECEA3D2A0}" srcOrd="5" destOrd="0" parTransId="{1A5197A7-8B54-ED4B-828B-22718BE80FEC}" sibTransId="{1453727D-03C9-5747-A9D8-B06CFA76C769}"/>
    <dgm:cxn modelId="{A1774954-5ABF-6944-804B-8E97EEBE930F}" srcId="{94CD9479-4AD9-43A1-87D9-9F8364B7E8C3}" destId="{79ADF035-724D-8943-8A04-9FB5B6C97749}" srcOrd="1" destOrd="0" parTransId="{FDD5ED6C-C3E7-3642-B587-8C20CEE047D3}" sibTransId="{7E40181D-CDA7-ED4A-9354-2D609A071B60}"/>
    <dgm:cxn modelId="{86454975-28D1-7847-9AB4-8A1A8C4E9A71}" type="presOf" srcId="{BCAD51D6-B397-6B45-9D82-1945D991FA1E}" destId="{F239234D-D9F7-4447-86E3-1BE07A51AE68}" srcOrd="0" destOrd="3" presId="urn:microsoft.com/office/officeart/2005/8/layout/target3"/>
    <dgm:cxn modelId="{67D19F75-7C3F-C84B-8383-7A5E6F264667}" type="presOf" srcId="{1F65EC04-C44F-E14E-9731-0A377D8739C9}" destId="{F239234D-D9F7-4447-86E3-1BE07A51AE68}" srcOrd="0" destOrd="2" presId="urn:microsoft.com/office/officeart/2005/8/layout/target3"/>
    <dgm:cxn modelId="{3BDFA575-D1C1-DD40-BA9B-90C50AC43943}" type="presOf" srcId="{C5492E00-B4AE-43A3-8401-881C4CC6F707}" destId="{E29FB503-63E0-6C41-BC5B-FC8C7D581EA3}" srcOrd="0" destOrd="0" presId="urn:microsoft.com/office/officeart/2005/8/layout/target3"/>
    <dgm:cxn modelId="{C5164359-391A-425F-B527-99A2C962A10C}" srcId="{3ACDF8B0-829C-4C22-B6EF-D7C9A58A4D91}" destId="{C5492E00-B4AE-43A3-8401-881C4CC6F707}" srcOrd="2" destOrd="0" parTransId="{9B424157-94A6-4DE8-83A8-6EE42F5BFC9B}" sibTransId="{43F08EE0-9F62-45C5-8398-E3810387F7EF}"/>
    <dgm:cxn modelId="{46BBF37B-741A-004C-BEB4-00173E0DC0BE}" srcId="{DFC76994-FEEF-4015-89C6-DEDC88B8FDFF}" destId="{FB8690F4-1DB9-CB4F-A7B2-B17D060D2B59}" srcOrd="1" destOrd="0" parTransId="{B4BF55C9-EB14-C440-A169-D84EA5813F96}" sibTransId="{E2845B13-8B2C-954E-8F9F-2EAEDECC9EFC}"/>
    <dgm:cxn modelId="{F3344A9C-6E95-2B49-A21E-AF439EA84A83}" type="presOf" srcId="{DFC76994-FEEF-4015-89C6-DEDC88B8FDFF}" destId="{2D5FF73E-A3F6-384B-80B2-7AB8801B7B56}" srcOrd="0" destOrd="0" presId="urn:microsoft.com/office/officeart/2005/8/layout/target3"/>
    <dgm:cxn modelId="{F0DE9F9F-D4B2-4AC6-B9D9-73906527787D}" srcId="{94CD9479-4AD9-43A1-87D9-9F8364B7E8C3}" destId="{04352768-5668-412D-9638-B0ADA149C062}" srcOrd="0" destOrd="0" parTransId="{73F5D55D-70DB-4AFF-B30E-D7D32C8FD1FE}" sibTransId="{5B88A3E5-7BC6-4FA5-9D33-4292B145B105}"/>
    <dgm:cxn modelId="{DBB0E9A5-0AF5-8949-BFDD-0CAF5F142719}" type="presOf" srcId="{DFC76994-FEEF-4015-89C6-DEDC88B8FDFF}" destId="{B8E5AB90-2EDF-7A43-8F67-C2403159B6C8}" srcOrd="1" destOrd="0" presId="urn:microsoft.com/office/officeart/2005/8/layout/target3"/>
    <dgm:cxn modelId="{77934BA6-F341-463D-8B32-8EFB17AAE0D9}" srcId="{DFC76994-FEEF-4015-89C6-DEDC88B8FDFF}" destId="{A9E44629-1D69-418E-80BF-A3A594720AD4}" srcOrd="0" destOrd="0" parTransId="{0A6256E5-CF42-4774-94F6-A9B9373A8F23}" sibTransId="{E7F92AFC-51E1-42CE-901C-2F348983B8C3}"/>
    <dgm:cxn modelId="{ECA928A9-B924-3449-A341-569A817D3C46}" type="presOf" srcId="{FB8690F4-1DB9-CB4F-A7B2-B17D060D2B59}" destId="{5AE85160-1C75-584E-AAA5-95A1D160B2A5}" srcOrd="0" destOrd="1" presId="urn:microsoft.com/office/officeart/2005/8/layout/target3"/>
    <dgm:cxn modelId="{39F455AF-0D56-FF48-86BF-3EFFC109D54C}" type="presOf" srcId="{C5492E00-B4AE-43A3-8401-881C4CC6F707}" destId="{DD722660-5709-2A47-8EEE-465D4D859868}" srcOrd="1" destOrd="0" presId="urn:microsoft.com/office/officeart/2005/8/layout/target3"/>
    <dgm:cxn modelId="{27A99DB2-8C5E-7D4D-B42B-2065955754AD}" srcId="{DFC76994-FEEF-4015-89C6-DEDC88B8FDFF}" destId="{59DE1478-3D8F-5F4B-BF55-95766AE45784}" srcOrd="2" destOrd="0" parTransId="{473FAEE3-3D97-6643-8FE8-57F0E2C6D8E4}" sibTransId="{99737DD8-9CE5-A643-BCF9-7B7AB184F15B}"/>
    <dgm:cxn modelId="{21E831B3-F35E-2B4C-8AE2-22DC56CF6CDF}" type="presOf" srcId="{59DE1478-3D8F-5F4B-BF55-95766AE45784}" destId="{5AE85160-1C75-584E-AAA5-95A1D160B2A5}" srcOrd="0" destOrd="2" presId="urn:microsoft.com/office/officeart/2005/8/layout/target3"/>
    <dgm:cxn modelId="{9BC4FCC2-7224-E94D-8677-7DAE033D4CF6}" type="presOf" srcId="{E6A18790-6902-D74A-8629-5C4ECEA3D2A0}" destId="{F239234D-D9F7-4447-86E3-1BE07A51AE68}" srcOrd="0" destOrd="5" presId="urn:microsoft.com/office/officeart/2005/8/layout/target3"/>
    <dgm:cxn modelId="{83F6CAC5-103F-D240-A5EA-82ADA21FE107}" type="presOf" srcId="{638E2953-6E01-814B-B28F-C64D2191B4C2}" destId="{0B878096-3075-8343-9624-A13C32C20A48}" srcOrd="0" destOrd="3" presId="urn:microsoft.com/office/officeart/2005/8/layout/target3"/>
    <dgm:cxn modelId="{151C0AC6-7EB6-134C-B9B1-ACD4E998B752}" srcId="{94CD9479-4AD9-43A1-87D9-9F8364B7E8C3}" destId="{FF9766F3-B286-C049-9E56-58A692FDD713}" srcOrd="2" destOrd="0" parTransId="{EB3B382B-A757-4D49-9150-728375186D5F}" sibTransId="{4B9AEAF3-A27F-2247-B789-F286958F63AA}"/>
    <dgm:cxn modelId="{AC0639C9-5CCD-B140-81FC-38556935CCCE}" type="presOf" srcId="{1CF17FFA-05D5-4F42-BAB1-9C9815867BDC}" destId="{F239234D-D9F7-4447-86E3-1BE07A51AE68}" srcOrd="0" destOrd="0" presId="urn:microsoft.com/office/officeart/2005/8/layout/target3"/>
    <dgm:cxn modelId="{DC42CCCE-69AC-4647-B252-D46303789307}" type="presOf" srcId="{79ADF035-724D-8943-8A04-9FB5B6C97749}" destId="{0B878096-3075-8343-9624-A13C32C20A48}" srcOrd="0" destOrd="1" presId="urn:microsoft.com/office/officeart/2005/8/layout/target3"/>
    <dgm:cxn modelId="{B04D84CF-BF1A-48E1-A820-2AB6F23B8BEC}" srcId="{3ACDF8B0-829C-4C22-B6EF-D7C9A58A4D91}" destId="{94CD9479-4AD9-43A1-87D9-9F8364B7E8C3}" srcOrd="1" destOrd="0" parTransId="{684F26A4-7EBC-48C1-82F9-7FD5AC367B35}" sibTransId="{0690F341-02FC-4448-9A86-269F21188701}"/>
    <dgm:cxn modelId="{109192CF-9C72-2B43-8A9E-90B0664F34D6}" srcId="{94CD9479-4AD9-43A1-87D9-9F8364B7E8C3}" destId="{9A55C0F8-9D2E-0446-BD6D-AEAD41598BF4}" srcOrd="4" destOrd="0" parTransId="{6B32EB8D-9379-0D49-984F-8E9B9BA238CC}" sibTransId="{1CF2F92E-E676-8248-8104-E6A63F574D7E}"/>
    <dgm:cxn modelId="{220721DE-4B3B-4242-82D2-EC8F08E72014}" type="presOf" srcId="{940E96E8-1A10-934C-A898-22308AFD995C}" destId="{5AE85160-1C75-584E-AAA5-95A1D160B2A5}" srcOrd="0" destOrd="4" presId="urn:microsoft.com/office/officeart/2005/8/layout/target3"/>
    <dgm:cxn modelId="{5999BEDE-7081-FC45-A375-CA86085D2F0E}" type="presOf" srcId="{7C835492-70FC-B949-A0ED-87830A9A7136}" destId="{F239234D-D9F7-4447-86E3-1BE07A51AE68}" srcOrd="0" destOrd="4" presId="urn:microsoft.com/office/officeart/2005/8/layout/target3"/>
    <dgm:cxn modelId="{7C0826E1-6EEB-9D46-927A-A8263F39291D}" type="presOf" srcId="{94CD9479-4AD9-43A1-87D9-9F8364B7E8C3}" destId="{2C522A1D-3888-0849-8503-DA06A8CD605F}" srcOrd="0" destOrd="0" presId="urn:microsoft.com/office/officeart/2005/8/layout/target3"/>
    <dgm:cxn modelId="{74D96CEB-B73F-0B48-AC90-832F60C60028}" srcId="{C5492E00-B4AE-43A3-8401-881C4CC6F707}" destId="{BCAD51D6-B397-6B45-9D82-1945D991FA1E}" srcOrd="3" destOrd="0" parTransId="{5544B314-106B-2841-8D77-B6A6E9B54A72}" sibTransId="{B1F537CF-EA41-6E41-9006-74D4D8567FA9}"/>
    <dgm:cxn modelId="{835BBBEF-BC32-E947-AFC0-4DA150F1CFCD}" srcId="{94CD9479-4AD9-43A1-87D9-9F8364B7E8C3}" destId="{4ADC00DB-2D07-FE4F-9F27-77EDCB7C009A}" srcOrd="5" destOrd="0" parTransId="{E79E8416-B1EF-5E4E-AA4C-17414DEA35EB}" sibTransId="{C1B2C359-7CFD-134F-A95E-B411EA1BD4F0}"/>
    <dgm:cxn modelId="{AB423EF1-36C1-43D7-8B1F-E67E716E1683}" srcId="{3ACDF8B0-829C-4C22-B6EF-D7C9A58A4D91}" destId="{DFC76994-FEEF-4015-89C6-DEDC88B8FDFF}" srcOrd="0" destOrd="0" parTransId="{11A46220-D89A-4F5C-AFD2-9B63527AD124}" sibTransId="{AB98C841-F2E3-4CBC-AB05-D9F2AA94C1CE}"/>
    <dgm:cxn modelId="{D03ADCF5-1C65-6E4D-9596-43F72EC964E0}" type="presOf" srcId="{82C2E57D-3552-D94D-8E3C-1A1333B74EFF}" destId="{5AE85160-1C75-584E-AAA5-95A1D160B2A5}" srcOrd="0" destOrd="3" presId="urn:microsoft.com/office/officeart/2005/8/layout/target3"/>
    <dgm:cxn modelId="{8AB9ABFB-D214-FB4D-8189-F88127DFD0CB}" srcId="{94CD9479-4AD9-43A1-87D9-9F8364B7E8C3}" destId="{638E2953-6E01-814B-B28F-C64D2191B4C2}" srcOrd="3" destOrd="0" parTransId="{8D54AC90-5733-8B41-B74D-F07D42898099}" sibTransId="{436822AE-CFA0-694A-929D-D286A69EDBE4}"/>
    <dgm:cxn modelId="{9BBF92FD-C225-204A-863C-41864BD14E82}" type="presOf" srcId="{FF9766F3-B286-C049-9E56-58A692FDD713}" destId="{0B878096-3075-8343-9624-A13C32C20A48}" srcOrd="0" destOrd="2" presId="urn:microsoft.com/office/officeart/2005/8/layout/target3"/>
    <dgm:cxn modelId="{531D3082-232B-7A4D-A541-07EB8A3FF83C}" type="presParOf" srcId="{03CA3212-F84F-434F-ABD8-ABB3453FEDD0}" destId="{3F004325-FD19-DC4A-B703-88A190CD5786}" srcOrd="0" destOrd="0" presId="urn:microsoft.com/office/officeart/2005/8/layout/target3"/>
    <dgm:cxn modelId="{BA8711CC-E533-9E47-8F86-6E580C606866}" type="presParOf" srcId="{03CA3212-F84F-434F-ABD8-ABB3453FEDD0}" destId="{44A07121-4124-B348-BC9D-A3B7228EA208}" srcOrd="1" destOrd="0" presId="urn:microsoft.com/office/officeart/2005/8/layout/target3"/>
    <dgm:cxn modelId="{DAE356D5-7425-4247-B122-24A9886B4D1B}" type="presParOf" srcId="{03CA3212-F84F-434F-ABD8-ABB3453FEDD0}" destId="{2D5FF73E-A3F6-384B-80B2-7AB8801B7B56}" srcOrd="2" destOrd="0" presId="urn:microsoft.com/office/officeart/2005/8/layout/target3"/>
    <dgm:cxn modelId="{EEF2D50D-F754-DE4E-9FB5-E9762D423156}" type="presParOf" srcId="{03CA3212-F84F-434F-ABD8-ABB3453FEDD0}" destId="{6BA680F8-4536-9349-8918-DBDD46D3283B}" srcOrd="3" destOrd="0" presId="urn:microsoft.com/office/officeart/2005/8/layout/target3"/>
    <dgm:cxn modelId="{6D90633C-B4C5-1847-9A0A-489A6F5BC428}" type="presParOf" srcId="{03CA3212-F84F-434F-ABD8-ABB3453FEDD0}" destId="{451F4AB3-8D78-6946-9272-84EA093E8609}" srcOrd="4" destOrd="0" presId="urn:microsoft.com/office/officeart/2005/8/layout/target3"/>
    <dgm:cxn modelId="{E3CD37F6-E826-CA47-B0CD-A272514FE9B8}" type="presParOf" srcId="{03CA3212-F84F-434F-ABD8-ABB3453FEDD0}" destId="{2C522A1D-3888-0849-8503-DA06A8CD605F}" srcOrd="5" destOrd="0" presId="urn:microsoft.com/office/officeart/2005/8/layout/target3"/>
    <dgm:cxn modelId="{FB7B2A53-BC33-704F-A61D-903EE047DA00}" type="presParOf" srcId="{03CA3212-F84F-434F-ABD8-ABB3453FEDD0}" destId="{67B58198-5C4B-B247-BBD7-9146B92F03FC}" srcOrd="6" destOrd="0" presId="urn:microsoft.com/office/officeart/2005/8/layout/target3"/>
    <dgm:cxn modelId="{B9146CEB-DC91-634A-B97F-0619BE3AFC98}" type="presParOf" srcId="{03CA3212-F84F-434F-ABD8-ABB3453FEDD0}" destId="{E5FAC7DA-E21E-2842-924A-E1A56752B929}" srcOrd="7" destOrd="0" presId="urn:microsoft.com/office/officeart/2005/8/layout/target3"/>
    <dgm:cxn modelId="{D6F14B87-1D6A-C849-9400-DFF20FB8EFEB}" type="presParOf" srcId="{03CA3212-F84F-434F-ABD8-ABB3453FEDD0}" destId="{E29FB503-63E0-6C41-BC5B-FC8C7D581EA3}" srcOrd="8" destOrd="0" presId="urn:microsoft.com/office/officeart/2005/8/layout/target3"/>
    <dgm:cxn modelId="{0B4D44F0-54EA-3F43-AA01-5CFD8C11197A}" type="presParOf" srcId="{03CA3212-F84F-434F-ABD8-ABB3453FEDD0}" destId="{B8E5AB90-2EDF-7A43-8F67-C2403159B6C8}" srcOrd="9" destOrd="0" presId="urn:microsoft.com/office/officeart/2005/8/layout/target3"/>
    <dgm:cxn modelId="{ECF05882-536F-5A46-B0C8-6A392C3A8B9B}" type="presParOf" srcId="{03CA3212-F84F-434F-ABD8-ABB3453FEDD0}" destId="{5AE85160-1C75-584E-AAA5-95A1D160B2A5}" srcOrd="10" destOrd="0" presId="urn:microsoft.com/office/officeart/2005/8/layout/target3"/>
    <dgm:cxn modelId="{51C4C2DC-48BB-A048-8AF6-93B6591BA154}" type="presParOf" srcId="{03CA3212-F84F-434F-ABD8-ABB3453FEDD0}" destId="{CB86CBC7-172D-9143-AD72-9EC243EF4AC7}" srcOrd="11" destOrd="0" presId="urn:microsoft.com/office/officeart/2005/8/layout/target3"/>
    <dgm:cxn modelId="{1713F93A-F9A4-F243-A5ED-749E739C8795}" type="presParOf" srcId="{03CA3212-F84F-434F-ABD8-ABB3453FEDD0}" destId="{0B878096-3075-8343-9624-A13C32C20A48}" srcOrd="12" destOrd="0" presId="urn:microsoft.com/office/officeart/2005/8/layout/target3"/>
    <dgm:cxn modelId="{0B454634-7869-6149-8967-6FAD1330DD83}" type="presParOf" srcId="{03CA3212-F84F-434F-ABD8-ABB3453FEDD0}" destId="{DD722660-5709-2A47-8EEE-465D4D859868}" srcOrd="13" destOrd="0" presId="urn:microsoft.com/office/officeart/2005/8/layout/target3"/>
    <dgm:cxn modelId="{28BA81A7-B575-2744-9617-2EC707B93E22}" type="presParOf" srcId="{03CA3212-F84F-434F-ABD8-ABB3453FEDD0}" destId="{F239234D-D9F7-4447-86E3-1BE07A51AE68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60C975-E49D-4E9F-8ACA-5C83F5458828}" type="doc">
      <dgm:prSet loTypeId="urn:microsoft.com/office/officeart/2005/8/layout/radial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3F3D9E-849D-4899-AAAD-40284344D478}">
      <dgm:prSet phldrT="[Text]"/>
      <dgm:spPr>
        <a:solidFill>
          <a:schemeClr val="accent3"/>
        </a:solidFill>
        <a:ln>
          <a:solidFill>
            <a:schemeClr val="accent3"/>
          </a:solidFill>
        </a:ln>
      </dgm:spPr>
      <dgm:t>
        <a:bodyPr/>
        <a:lstStyle/>
        <a:p>
          <a:r>
            <a:rPr lang="en-US" b="1" dirty="0"/>
            <a:t>Elements of Next Generation Projects</a:t>
          </a:r>
        </a:p>
      </dgm:t>
    </dgm:pt>
    <dgm:pt modelId="{1CE2A497-D570-4BFA-AEC9-5A96792B812D}" type="parTrans" cxnId="{35C8E236-3614-4628-9542-17B42573286B}">
      <dgm:prSet/>
      <dgm:spPr/>
      <dgm:t>
        <a:bodyPr/>
        <a:lstStyle/>
        <a:p>
          <a:endParaRPr lang="en-US"/>
        </a:p>
      </dgm:t>
    </dgm:pt>
    <dgm:pt modelId="{F1CB659E-03DD-4386-BE5D-E400A3411AD4}" type="sibTrans" cxnId="{35C8E236-3614-4628-9542-17B42573286B}">
      <dgm:prSet/>
      <dgm:spPr/>
      <dgm:t>
        <a:bodyPr/>
        <a:lstStyle/>
        <a:p>
          <a:endParaRPr lang="en-US"/>
        </a:p>
      </dgm:t>
    </dgm:pt>
    <dgm:pt modelId="{2DAE68D6-8575-4A7E-A5E0-62FE27B6BFB1}">
      <dgm:prSet phldrT="[Text]" custT="1"/>
      <dgm:spPr>
        <a:solidFill>
          <a:schemeClr val="tx2"/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500" b="1" dirty="0"/>
            <a:t>NSDI</a:t>
          </a:r>
        </a:p>
      </dgm:t>
    </dgm:pt>
    <dgm:pt modelId="{9D7566D8-B63A-4227-A857-405CF5F643AC}" type="parTrans" cxnId="{2D139471-FC90-470F-A955-C84EDD212C77}">
      <dgm:prSet/>
      <dgm:spPr/>
      <dgm:t>
        <a:bodyPr/>
        <a:lstStyle/>
        <a:p>
          <a:endParaRPr lang="en-US"/>
        </a:p>
      </dgm:t>
    </dgm:pt>
    <dgm:pt modelId="{23D7FD7B-FFB1-4711-B3D5-F06AEA8D1584}" type="sibTrans" cxnId="{2D139471-FC90-470F-A955-C84EDD212C77}">
      <dgm:prSet/>
      <dgm:spPr/>
      <dgm:t>
        <a:bodyPr/>
        <a:lstStyle/>
        <a:p>
          <a:endParaRPr lang="en-US"/>
        </a:p>
      </dgm:t>
    </dgm:pt>
    <dgm:pt modelId="{21956F43-2FFF-40EB-AC4F-712DA18E8B55}">
      <dgm:prSet phldrT="[Text]" custT="1"/>
      <dgm:spPr>
        <a:solidFill>
          <a:schemeClr val="tx2"/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500" b="1" dirty="0"/>
            <a:t>Digitization of Data and Services</a:t>
          </a:r>
        </a:p>
      </dgm:t>
    </dgm:pt>
    <dgm:pt modelId="{688EF45C-9306-4749-9B91-CCE05C2D8D9A}" type="parTrans" cxnId="{440F489F-E9C8-4979-87C6-9F7DC7B02477}">
      <dgm:prSet/>
      <dgm:spPr/>
      <dgm:t>
        <a:bodyPr/>
        <a:lstStyle/>
        <a:p>
          <a:endParaRPr lang="en-US"/>
        </a:p>
      </dgm:t>
    </dgm:pt>
    <dgm:pt modelId="{25C48505-60D9-4F0B-93AE-6C699860BD3A}" type="sibTrans" cxnId="{440F489F-E9C8-4979-87C6-9F7DC7B02477}">
      <dgm:prSet/>
      <dgm:spPr/>
      <dgm:t>
        <a:bodyPr/>
        <a:lstStyle/>
        <a:p>
          <a:endParaRPr lang="en-US"/>
        </a:p>
      </dgm:t>
    </dgm:pt>
    <dgm:pt modelId="{C1552171-A2FB-4DAA-8B37-0B45B56D1C0F}">
      <dgm:prSet phldrT="[Text]" custT="1"/>
      <dgm:spPr>
        <a:solidFill>
          <a:schemeClr val="tx2"/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500" b="1" dirty="0"/>
            <a:t>Building Registers</a:t>
          </a:r>
        </a:p>
      </dgm:t>
    </dgm:pt>
    <dgm:pt modelId="{33B6762C-11F5-4223-97B2-FCC951203EB0}" type="parTrans" cxnId="{7C9BEE77-2D99-4355-BB7A-A4BBC0F9C606}">
      <dgm:prSet/>
      <dgm:spPr/>
      <dgm:t>
        <a:bodyPr/>
        <a:lstStyle/>
        <a:p>
          <a:endParaRPr lang="en-US"/>
        </a:p>
      </dgm:t>
    </dgm:pt>
    <dgm:pt modelId="{1F6191DA-345C-4C51-BF3B-AB9966EA45E7}" type="sibTrans" cxnId="{7C9BEE77-2D99-4355-BB7A-A4BBC0F9C606}">
      <dgm:prSet/>
      <dgm:spPr/>
      <dgm:t>
        <a:bodyPr/>
        <a:lstStyle/>
        <a:p>
          <a:endParaRPr lang="en-US"/>
        </a:p>
      </dgm:t>
    </dgm:pt>
    <dgm:pt modelId="{B3C56F3D-0829-4EA2-9E50-35253ABF06CF}">
      <dgm:prSet phldrT="[Text]" custT="1"/>
      <dgm:spPr>
        <a:solidFill>
          <a:schemeClr val="tx2"/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500" b="1" dirty="0"/>
            <a:t>Mass Land Valuation</a:t>
          </a:r>
        </a:p>
      </dgm:t>
    </dgm:pt>
    <dgm:pt modelId="{93FF48E8-E9BF-4811-884B-869D73089C6F}" type="parTrans" cxnId="{85B9B858-C824-49D7-A09B-39F2B5AE6FAB}">
      <dgm:prSet/>
      <dgm:spPr/>
      <dgm:t>
        <a:bodyPr/>
        <a:lstStyle/>
        <a:p>
          <a:endParaRPr lang="en-US"/>
        </a:p>
      </dgm:t>
    </dgm:pt>
    <dgm:pt modelId="{68E8A83B-2BB1-45CC-A93E-3E785BA1B604}" type="sibTrans" cxnId="{85B9B858-C824-49D7-A09B-39F2B5AE6FAB}">
      <dgm:prSet/>
      <dgm:spPr/>
      <dgm:t>
        <a:bodyPr/>
        <a:lstStyle/>
        <a:p>
          <a:endParaRPr lang="en-US"/>
        </a:p>
      </dgm:t>
    </dgm:pt>
    <dgm:pt modelId="{DB2911DC-7CEA-498F-BA30-9565D4058972}">
      <dgm:prSet phldrT="[Text]"/>
      <dgm:spPr/>
      <dgm:t>
        <a:bodyPr/>
        <a:lstStyle/>
        <a:p>
          <a:endParaRPr lang="en-US" dirty="0"/>
        </a:p>
      </dgm:t>
    </dgm:pt>
    <dgm:pt modelId="{29E3A5B2-8B11-48D9-867A-93614FBFBB1C}" type="parTrans" cxnId="{208BBEA4-9017-46B6-B1BB-994D5475F7D0}">
      <dgm:prSet/>
      <dgm:spPr/>
      <dgm:t>
        <a:bodyPr/>
        <a:lstStyle/>
        <a:p>
          <a:endParaRPr lang="en-US"/>
        </a:p>
      </dgm:t>
    </dgm:pt>
    <dgm:pt modelId="{BE5084A3-5A3E-4EBB-A4F2-9255B3C0880E}" type="sibTrans" cxnId="{208BBEA4-9017-46B6-B1BB-994D5475F7D0}">
      <dgm:prSet/>
      <dgm:spPr/>
      <dgm:t>
        <a:bodyPr/>
        <a:lstStyle/>
        <a:p>
          <a:endParaRPr lang="en-US"/>
        </a:p>
      </dgm:t>
    </dgm:pt>
    <dgm:pt modelId="{31E52E8E-6BC2-4DE3-B74B-0EDE9B2A91BB}">
      <dgm:prSet phldrT="[Text]" custT="1"/>
      <dgm:spPr>
        <a:solidFill>
          <a:schemeClr val="tx2"/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500" b="1" dirty="0"/>
            <a:t>3D Surveys and City Models</a:t>
          </a:r>
        </a:p>
      </dgm:t>
    </dgm:pt>
    <dgm:pt modelId="{C634CA1F-415C-45FA-A20A-91C281401E3B}" type="parTrans" cxnId="{92B11254-0D91-415D-9FF2-F17ED2E065C8}">
      <dgm:prSet/>
      <dgm:spPr/>
      <dgm:t>
        <a:bodyPr/>
        <a:lstStyle/>
        <a:p>
          <a:endParaRPr lang="en-US"/>
        </a:p>
      </dgm:t>
    </dgm:pt>
    <dgm:pt modelId="{896482DA-9220-4F69-8177-87C904547FEF}" type="sibTrans" cxnId="{92B11254-0D91-415D-9FF2-F17ED2E065C8}">
      <dgm:prSet/>
      <dgm:spPr/>
      <dgm:t>
        <a:bodyPr/>
        <a:lstStyle/>
        <a:p>
          <a:endParaRPr lang="en-US"/>
        </a:p>
      </dgm:t>
    </dgm:pt>
    <dgm:pt modelId="{F2B28661-08C6-4A16-9714-77114E1D57B2}">
      <dgm:prSet phldrT="[Text]" custT="1"/>
      <dgm:spPr>
        <a:solidFill>
          <a:schemeClr val="tx2"/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500" b="1" dirty="0"/>
            <a:t>Data Harmonization</a:t>
          </a:r>
        </a:p>
      </dgm:t>
    </dgm:pt>
    <dgm:pt modelId="{559EEAFA-7E97-4934-B1B4-EF2AEF58C0B1}" type="parTrans" cxnId="{3DE927D0-C863-4317-BEDA-66456E04583A}">
      <dgm:prSet/>
      <dgm:spPr/>
      <dgm:t>
        <a:bodyPr/>
        <a:lstStyle/>
        <a:p>
          <a:endParaRPr lang="en-US"/>
        </a:p>
      </dgm:t>
    </dgm:pt>
    <dgm:pt modelId="{05556737-A2CC-4DD1-B967-A66057B0E510}" type="sibTrans" cxnId="{3DE927D0-C863-4317-BEDA-66456E04583A}">
      <dgm:prSet/>
      <dgm:spPr/>
      <dgm:t>
        <a:bodyPr/>
        <a:lstStyle/>
        <a:p>
          <a:endParaRPr lang="en-US"/>
        </a:p>
      </dgm:t>
    </dgm:pt>
    <dgm:pt modelId="{9CF638F1-A506-4A52-BFC4-C2D6B3A4217D}">
      <dgm:prSet phldrT="[Text]" custT="1"/>
      <dgm:spPr>
        <a:solidFill>
          <a:schemeClr val="tx2"/>
        </a:solidFill>
        <a:ln>
          <a:solidFill>
            <a:schemeClr val="tx2"/>
          </a:solidFill>
        </a:ln>
      </dgm:spPr>
      <dgm:t>
        <a:bodyPr/>
        <a:lstStyle/>
        <a:p>
          <a:r>
            <a:rPr lang="en-US" sz="1500" b="1" dirty="0"/>
            <a:t>Linking geospatial datasets</a:t>
          </a:r>
        </a:p>
      </dgm:t>
    </dgm:pt>
    <dgm:pt modelId="{FD694D03-5F32-4E23-9952-02BE5D3683E7}" type="parTrans" cxnId="{C7983981-FF3A-4FF3-8D9B-014CFC7927C8}">
      <dgm:prSet/>
      <dgm:spPr/>
      <dgm:t>
        <a:bodyPr/>
        <a:lstStyle/>
        <a:p>
          <a:endParaRPr lang="en-US"/>
        </a:p>
      </dgm:t>
    </dgm:pt>
    <dgm:pt modelId="{5A19E852-E363-40F0-840C-20B6C0A2A039}" type="sibTrans" cxnId="{C7983981-FF3A-4FF3-8D9B-014CFC7927C8}">
      <dgm:prSet/>
      <dgm:spPr/>
      <dgm:t>
        <a:bodyPr/>
        <a:lstStyle/>
        <a:p>
          <a:endParaRPr lang="en-US"/>
        </a:p>
      </dgm:t>
    </dgm:pt>
    <dgm:pt modelId="{E4FA0589-5F9B-ED48-A152-BC1CC0ECD36F}" type="pres">
      <dgm:prSet presAssocID="{C660C975-E49D-4E9F-8ACA-5C83F545882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D761DF8-EF18-7D4B-BAFD-B2872E9DFCC2}" type="pres">
      <dgm:prSet presAssocID="{BD3F3D9E-849D-4899-AAAD-40284344D478}" presName="centerShape" presStyleLbl="node0" presStyleIdx="0" presStyleCnt="1"/>
      <dgm:spPr/>
    </dgm:pt>
    <dgm:pt modelId="{0A35A2DB-0C22-324F-82E6-7EF87D35B508}" type="pres">
      <dgm:prSet presAssocID="{2DAE68D6-8575-4A7E-A5E0-62FE27B6BFB1}" presName="node" presStyleLbl="node1" presStyleIdx="0" presStyleCnt="7">
        <dgm:presLayoutVars>
          <dgm:bulletEnabled val="1"/>
        </dgm:presLayoutVars>
      </dgm:prSet>
      <dgm:spPr/>
    </dgm:pt>
    <dgm:pt modelId="{709D93D2-2639-894C-9029-EBF9A46AB2D4}" type="pres">
      <dgm:prSet presAssocID="{2DAE68D6-8575-4A7E-A5E0-62FE27B6BFB1}" presName="dummy" presStyleCnt="0"/>
      <dgm:spPr/>
    </dgm:pt>
    <dgm:pt modelId="{22065FD0-ED70-BB4C-B649-45EC20872CB2}" type="pres">
      <dgm:prSet presAssocID="{23D7FD7B-FFB1-4711-B3D5-F06AEA8D1584}" presName="sibTrans" presStyleLbl="sibTrans2D1" presStyleIdx="0" presStyleCnt="7"/>
      <dgm:spPr/>
    </dgm:pt>
    <dgm:pt modelId="{6B5C3BD3-D613-9941-A3CC-345174F0B61D}" type="pres">
      <dgm:prSet presAssocID="{21956F43-2FFF-40EB-AC4F-712DA18E8B55}" presName="node" presStyleLbl="node1" presStyleIdx="1" presStyleCnt="7">
        <dgm:presLayoutVars>
          <dgm:bulletEnabled val="1"/>
        </dgm:presLayoutVars>
      </dgm:prSet>
      <dgm:spPr/>
    </dgm:pt>
    <dgm:pt modelId="{69BF0A9F-B8AD-0143-8D41-48D5945C56F7}" type="pres">
      <dgm:prSet presAssocID="{21956F43-2FFF-40EB-AC4F-712DA18E8B55}" presName="dummy" presStyleCnt="0"/>
      <dgm:spPr/>
    </dgm:pt>
    <dgm:pt modelId="{70A5A21D-86F9-764C-B59A-EC94775AB2E3}" type="pres">
      <dgm:prSet presAssocID="{25C48505-60D9-4F0B-93AE-6C699860BD3A}" presName="sibTrans" presStyleLbl="sibTrans2D1" presStyleIdx="1" presStyleCnt="7"/>
      <dgm:spPr/>
    </dgm:pt>
    <dgm:pt modelId="{CD892CE8-D591-6C49-B94D-2BE23331BE22}" type="pres">
      <dgm:prSet presAssocID="{C1552171-A2FB-4DAA-8B37-0B45B56D1C0F}" presName="node" presStyleLbl="node1" presStyleIdx="2" presStyleCnt="7">
        <dgm:presLayoutVars>
          <dgm:bulletEnabled val="1"/>
        </dgm:presLayoutVars>
      </dgm:prSet>
      <dgm:spPr/>
    </dgm:pt>
    <dgm:pt modelId="{6214CD5A-9C49-2B4B-9DF5-D17E72EE90FF}" type="pres">
      <dgm:prSet presAssocID="{C1552171-A2FB-4DAA-8B37-0B45B56D1C0F}" presName="dummy" presStyleCnt="0"/>
      <dgm:spPr/>
    </dgm:pt>
    <dgm:pt modelId="{7B2DBE87-ABF1-4A40-9034-4FB713A4A656}" type="pres">
      <dgm:prSet presAssocID="{1F6191DA-345C-4C51-BF3B-AB9966EA45E7}" presName="sibTrans" presStyleLbl="sibTrans2D1" presStyleIdx="2" presStyleCnt="7"/>
      <dgm:spPr/>
    </dgm:pt>
    <dgm:pt modelId="{04F874C8-06E9-4E45-99FD-A37DB0704212}" type="pres">
      <dgm:prSet presAssocID="{B3C56F3D-0829-4EA2-9E50-35253ABF06CF}" presName="node" presStyleLbl="node1" presStyleIdx="3" presStyleCnt="7">
        <dgm:presLayoutVars>
          <dgm:bulletEnabled val="1"/>
        </dgm:presLayoutVars>
      </dgm:prSet>
      <dgm:spPr/>
    </dgm:pt>
    <dgm:pt modelId="{995F8732-9F64-EB4C-9169-E831C6ABA0C2}" type="pres">
      <dgm:prSet presAssocID="{B3C56F3D-0829-4EA2-9E50-35253ABF06CF}" presName="dummy" presStyleCnt="0"/>
      <dgm:spPr/>
    </dgm:pt>
    <dgm:pt modelId="{B534CA84-BB75-8C4D-B56C-E224B1E38558}" type="pres">
      <dgm:prSet presAssocID="{68E8A83B-2BB1-45CC-A93E-3E785BA1B604}" presName="sibTrans" presStyleLbl="sibTrans2D1" presStyleIdx="3" presStyleCnt="7"/>
      <dgm:spPr/>
    </dgm:pt>
    <dgm:pt modelId="{367AACD5-4350-A044-A380-2ADE86FD922B}" type="pres">
      <dgm:prSet presAssocID="{31E52E8E-6BC2-4DE3-B74B-0EDE9B2A91BB}" presName="node" presStyleLbl="node1" presStyleIdx="4" presStyleCnt="7">
        <dgm:presLayoutVars>
          <dgm:bulletEnabled val="1"/>
        </dgm:presLayoutVars>
      </dgm:prSet>
      <dgm:spPr/>
    </dgm:pt>
    <dgm:pt modelId="{1948C913-C937-3240-B94D-180F07B31644}" type="pres">
      <dgm:prSet presAssocID="{31E52E8E-6BC2-4DE3-B74B-0EDE9B2A91BB}" presName="dummy" presStyleCnt="0"/>
      <dgm:spPr/>
    </dgm:pt>
    <dgm:pt modelId="{02B85964-7C39-2548-A033-F06198E835A2}" type="pres">
      <dgm:prSet presAssocID="{896482DA-9220-4F69-8177-87C904547FEF}" presName="sibTrans" presStyleLbl="sibTrans2D1" presStyleIdx="4" presStyleCnt="7"/>
      <dgm:spPr/>
    </dgm:pt>
    <dgm:pt modelId="{213693C2-2338-1F47-902C-D6E94E5B5C65}" type="pres">
      <dgm:prSet presAssocID="{F2B28661-08C6-4A16-9714-77114E1D57B2}" presName="node" presStyleLbl="node1" presStyleIdx="5" presStyleCnt="7">
        <dgm:presLayoutVars>
          <dgm:bulletEnabled val="1"/>
        </dgm:presLayoutVars>
      </dgm:prSet>
      <dgm:spPr/>
    </dgm:pt>
    <dgm:pt modelId="{8DEB0783-3125-6F46-BE19-7C063DB563F8}" type="pres">
      <dgm:prSet presAssocID="{F2B28661-08C6-4A16-9714-77114E1D57B2}" presName="dummy" presStyleCnt="0"/>
      <dgm:spPr/>
    </dgm:pt>
    <dgm:pt modelId="{8342A349-7CCF-9A46-9005-A8B673E00AAA}" type="pres">
      <dgm:prSet presAssocID="{05556737-A2CC-4DD1-B967-A66057B0E510}" presName="sibTrans" presStyleLbl="sibTrans2D1" presStyleIdx="5" presStyleCnt="7"/>
      <dgm:spPr/>
    </dgm:pt>
    <dgm:pt modelId="{AB56AF83-6C54-144D-9164-66DA845E8989}" type="pres">
      <dgm:prSet presAssocID="{9CF638F1-A506-4A52-BFC4-C2D6B3A4217D}" presName="node" presStyleLbl="node1" presStyleIdx="6" presStyleCnt="7">
        <dgm:presLayoutVars>
          <dgm:bulletEnabled val="1"/>
        </dgm:presLayoutVars>
      </dgm:prSet>
      <dgm:spPr/>
    </dgm:pt>
    <dgm:pt modelId="{7166FB14-337C-0C4B-85A9-7ECC4ABE4B9D}" type="pres">
      <dgm:prSet presAssocID="{9CF638F1-A506-4A52-BFC4-C2D6B3A4217D}" presName="dummy" presStyleCnt="0"/>
      <dgm:spPr/>
    </dgm:pt>
    <dgm:pt modelId="{90D6E7F6-6DA4-C54A-BAD8-6627B2F8D8DE}" type="pres">
      <dgm:prSet presAssocID="{5A19E852-E363-40F0-840C-20B6C0A2A039}" presName="sibTrans" presStyleLbl="sibTrans2D1" presStyleIdx="6" presStyleCnt="7"/>
      <dgm:spPr/>
    </dgm:pt>
  </dgm:ptLst>
  <dgm:cxnLst>
    <dgm:cxn modelId="{3C6CF604-728D-8048-8BE3-D307C3596998}" type="presOf" srcId="{23D7FD7B-FFB1-4711-B3D5-F06AEA8D1584}" destId="{22065FD0-ED70-BB4C-B649-45EC20872CB2}" srcOrd="0" destOrd="0" presId="urn:microsoft.com/office/officeart/2005/8/layout/radial6"/>
    <dgm:cxn modelId="{F6C21D07-5CA2-E840-8632-4952812A008F}" type="presOf" srcId="{C1552171-A2FB-4DAA-8B37-0B45B56D1C0F}" destId="{CD892CE8-D591-6C49-B94D-2BE23331BE22}" srcOrd="0" destOrd="0" presId="urn:microsoft.com/office/officeart/2005/8/layout/radial6"/>
    <dgm:cxn modelId="{BCA5CB0A-DCF2-0545-9090-E51FF5E5A850}" type="presOf" srcId="{1F6191DA-345C-4C51-BF3B-AB9966EA45E7}" destId="{7B2DBE87-ABF1-4A40-9034-4FB713A4A656}" srcOrd="0" destOrd="0" presId="urn:microsoft.com/office/officeart/2005/8/layout/radial6"/>
    <dgm:cxn modelId="{3B4CEC18-9EA7-A748-B427-23EF41F372DE}" type="presOf" srcId="{25C48505-60D9-4F0B-93AE-6C699860BD3A}" destId="{70A5A21D-86F9-764C-B59A-EC94775AB2E3}" srcOrd="0" destOrd="0" presId="urn:microsoft.com/office/officeart/2005/8/layout/radial6"/>
    <dgm:cxn modelId="{D390DD23-067F-5642-9386-C72E86D2DAE2}" type="presOf" srcId="{BD3F3D9E-849D-4899-AAAD-40284344D478}" destId="{4D761DF8-EF18-7D4B-BAFD-B2872E9DFCC2}" srcOrd="0" destOrd="0" presId="urn:microsoft.com/office/officeart/2005/8/layout/radial6"/>
    <dgm:cxn modelId="{35C8E236-3614-4628-9542-17B42573286B}" srcId="{C660C975-E49D-4E9F-8ACA-5C83F5458828}" destId="{BD3F3D9E-849D-4899-AAAD-40284344D478}" srcOrd="0" destOrd="0" parTransId="{1CE2A497-D570-4BFA-AEC9-5A96792B812D}" sibTransId="{F1CB659E-03DD-4386-BE5D-E400A3411AD4}"/>
    <dgm:cxn modelId="{07C3455E-DDC6-B447-BDC9-5F116C53877E}" type="presOf" srcId="{5A19E852-E363-40F0-840C-20B6C0A2A039}" destId="{90D6E7F6-6DA4-C54A-BAD8-6627B2F8D8DE}" srcOrd="0" destOrd="0" presId="urn:microsoft.com/office/officeart/2005/8/layout/radial6"/>
    <dgm:cxn modelId="{0C18FA6A-B138-E04F-AA9C-3CDC5BD846A9}" type="presOf" srcId="{C660C975-E49D-4E9F-8ACA-5C83F5458828}" destId="{E4FA0589-5F9B-ED48-A152-BC1CC0ECD36F}" srcOrd="0" destOrd="0" presId="urn:microsoft.com/office/officeart/2005/8/layout/radial6"/>
    <dgm:cxn modelId="{0097FE4E-A8D6-1944-A577-7E16B06A3C87}" type="presOf" srcId="{896482DA-9220-4F69-8177-87C904547FEF}" destId="{02B85964-7C39-2548-A033-F06198E835A2}" srcOrd="0" destOrd="0" presId="urn:microsoft.com/office/officeart/2005/8/layout/radial6"/>
    <dgm:cxn modelId="{83D13C71-00A3-914A-AADA-60FC5779206C}" type="presOf" srcId="{31E52E8E-6BC2-4DE3-B74B-0EDE9B2A91BB}" destId="{367AACD5-4350-A044-A380-2ADE86FD922B}" srcOrd="0" destOrd="0" presId="urn:microsoft.com/office/officeart/2005/8/layout/radial6"/>
    <dgm:cxn modelId="{2D139471-FC90-470F-A955-C84EDD212C77}" srcId="{BD3F3D9E-849D-4899-AAAD-40284344D478}" destId="{2DAE68D6-8575-4A7E-A5E0-62FE27B6BFB1}" srcOrd="0" destOrd="0" parTransId="{9D7566D8-B63A-4227-A857-405CF5F643AC}" sibTransId="{23D7FD7B-FFB1-4711-B3D5-F06AEA8D1584}"/>
    <dgm:cxn modelId="{92B11254-0D91-415D-9FF2-F17ED2E065C8}" srcId="{BD3F3D9E-849D-4899-AAAD-40284344D478}" destId="{31E52E8E-6BC2-4DE3-B74B-0EDE9B2A91BB}" srcOrd="4" destOrd="0" parTransId="{C634CA1F-415C-45FA-A20A-91C281401E3B}" sibTransId="{896482DA-9220-4F69-8177-87C904547FEF}"/>
    <dgm:cxn modelId="{7C9BEE77-2D99-4355-BB7A-A4BBC0F9C606}" srcId="{BD3F3D9E-849D-4899-AAAD-40284344D478}" destId="{C1552171-A2FB-4DAA-8B37-0B45B56D1C0F}" srcOrd="2" destOrd="0" parTransId="{33B6762C-11F5-4223-97B2-FCC951203EB0}" sibTransId="{1F6191DA-345C-4C51-BF3B-AB9966EA45E7}"/>
    <dgm:cxn modelId="{85B9B858-C824-49D7-A09B-39F2B5AE6FAB}" srcId="{BD3F3D9E-849D-4899-AAAD-40284344D478}" destId="{B3C56F3D-0829-4EA2-9E50-35253ABF06CF}" srcOrd="3" destOrd="0" parTransId="{93FF48E8-E9BF-4811-884B-869D73089C6F}" sibTransId="{68E8A83B-2BB1-45CC-A93E-3E785BA1B604}"/>
    <dgm:cxn modelId="{8BA62279-FEBC-0146-9681-5F847E5A79E7}" type="presOf" srcId="{21956F43-2FFF-40EB-AC4F-712DA18E8B55}" destId="{6B5C3BD3-D613-9941-A3CC-345174F0B61D}" srcOrd="0" destOrd="0" presId="urn:microsoft.com/office/officeart/2005/8/layout/radial6"/>
    <dgm:cxn modelId="{C7983981-FF3A-4FF3-8D9B-014CFC7927C8}" srcId="{BD3F3D9E-849D-4899-AAAD-40284344D478}" destId="{9CF638F1-A506-4A52-BFC4-C2D6B3A4217D}" srcOrd="6" destOrd="0" parTransId="{FD694D03-5F32-4E23-9952-02BE5D3683E7}" sibTransId="{5A19E852-E363-40F0-840C-20B6C0A2A039}"/>
    <dgm:cxn modelId="{A926EB85-91D6-7A44-B3F7-99E4CA8660CA}" type="presOf" srcId="{F2B28661-08C6-4A16-9714-77114E1D57B2}" destId="{213693C2-2338-1F47-902C-D6E94E5B5C65}" srcOrd="0" destOrd="0" presId="urn:microsoft.com/office/officeart/2005/8/layout/radial6"/>
    <dgm:cxn modelId="{D65ACC88-9A4D-AE44-AA30-28304EC08FF3}" type="presOf" srcId="{2DAE68D6-8575-4A7E-A5E0-62FE27B6BFB1}" destId="{0A35A2DB-0C22-324F-82E6-7EF87D35B508}" srcOrd="0" destOrd="0" presId="urn:microsoft.com/office/officeart/2005/8/layout/radial6"/>
    <dgm:cxn modelId="{445E2A97-5B41-3846-A805-9B45ECE1EB05}" type="presOf" srcId="{68E8A83B-2BB1-45CC-A93E-3E785BA1B604}" destId="{B534CA84-BB75-8C4D-B56C-E224B1E38558}" srcOrd="0" destOrd="0" presId="urn:microsoft.com/office/officeart/2005/8/layout/radial6"/>
    <dgm:cxn modelId="{440F489F-E9C8-4979-87C6-9F7DC7B02477}" srcId="{BD3F3D9E-849D-4899-AAAD-40284344D478}" destId="{21956F43-2FFF-40EB-AC4F-712DA18E8B55}" srcOrd="1" destOrd="0" parTransId="{688EF45C-9306-4749-9B91-CCE05C2D8D9A}" sibTransId="{25C48505-60D9-4F0B-93AE-6C699860BD3A}"/>
    <dgm:cxn modelId="{208BBEA4-9017-46B6-B1BB-994D5475F7D0}" srcId="{C660C975-E49D-4E9F-8ACA-5C83F5458828}" destId="{DB2911DC-7CEA-498F-BA30-9565D4058972}" srcOrd="1" destOrd="0" parTransId="{29E3A5B2-8B11-48D9-867A-93614FBFBB1C}" sibTransId="{BE5084A3-5A3E-4EBB-A4F2-9255B3C0880E}"/>
    <dgm:cxn modelId="{3DE927D0-C863-4317-BEDA-66456E04583A}" srcId="{BD3F3D9E-849D-4899-AAAD-40284344D478}" destId="{F2B28661-08C6-4A16-9714-77114E1D57B2}" srcOrd="5" destOrd="0" parTransId="{559EEAFA-7E97-4934-B1B4-EF2AEF58C0B1}" sibTransId="{05556737-A2CC-4DD1-B967-A66057B0E510}"/>
    <dgm:cxn modelId="{A2619CD2-512C-0948-8FDF-CD217E500034}" type="presOf" srcId="{9CF638F1-A506-4A52-BFC4-C2D6B3A4217D}" destId="{AB56AF83-6C54-144D-9164-66DA845E8989}" srcOrd="0" destOrd="0" presId="urn:microsoft.com/office/officeart/2005/8/layout/radial6"/>
    <dgm:cxn modelId="{0D158FE1-9917-FF4C-8B96-B8CBC52B26AE}" type="presOf" srcId="{B3C56F3D-0829-4EA2-9E50-35253ABF06CF}" destId="{04F874C8-06E9-4E45-99FD-A37DB0704212}" srcOrd="0" destOrd="0" presId="urn:microsoft.com/office/officeart/2005/8/layout/radial6"/>
    <dgm:cxn modelId="{255E6FF0-4428-4444-BCD1-642547BCCE11}" type="presOf" srcId="{05556737-A2CC-4DD1-B967-A66057B0E510}" destId="{8342A349-7CCF-9A46-9005-A8B673E00AAA}" srcOrd="0" destOrd="0" presId="urn:microsoft.com/office/officeart/2005/8/layout/radial6"/>
    <dgm:cxn modelId="{5F43E374-CD87-DB47-8442-D162BC0CECBC}" type="presParOf" srcId="{E4FA0589-5F9B-ED48-A152-BC1CC0ECD36F}" destId="{4D761DF8-EF18-7D4B-BAFD-B2872E9DFCC2}" srcOrd="0" destOrd="0" presId="urn:microsoft.com/office/officeart/2005/8/layout/radial6"/>
    <dgm:cxn modelId="{A1C97105-C7A2-D44A-B134-FF080B39CC67}" type="presParOf" srcId="{E4FA0589-5F9B-ED48-A152-BC1CC0ECD36F}" destId="{0A35A2DB-0C22-324F-82E6-7EF87D35B508}" srcOrd="1" destOrd="0" presId="urn:microsoft.com/office/officeart/2005/8/layout/radial6"/>
    <dgm:cxn modelId="{12566DCE-11D5-0547-A888-DDBA7ECC4103}" type="presParOf" srcId="{E4FA0589-5F9B-ED48-A152-BC1CC0ECD36F}" destId="{709D93D2-2639-894C-9029-EBF9A46AB2D4}" srcOrd="2" destOrd="0" presId="urn:microsoft.com/office/officeart/2005/8/layout/radial6"/>
    <dgm:cxn modelId="{B166ECD3-FC23-3241-A735-D3282E2B1DD8}" type="presParOf" srcId="{E4FA0589-5F9B-ED48-A152-BC1CC0ECD36F}" destId="{22065FD0-ED70-BB4C-B649-45EC20872CB2}" srcOrd="3" destOrd="0" presId="urn:microsoft.com/office/officeart/2005/8/layout/radial6"/>
    <dgm:cxn modelId="{D8E0B1A0-D42D-6A4B-8238-BB9C820EB1C5}" type="presParOf" srcId="{E4FA0589-5F9B-ED48-A152-BC1CC0ECD36F}" destId="{6B5C3BD3-D613-9941-A3CC-345174F0B61D}" srcOrd="4" destOrd="0" presId="urn:microsoft.com/office/officeart/2005/8/layout/radial6"/>
    <dgm:cxn modelId="{EDE7EA67-57B8-C540-B1C6-359C9BDAE642}" type="presParOf" srcId="{E4FA0589-5F9B-ED48-A152-BC1CC0ECD36F}" destId="{69BF0A9F-B8AD-0143-8D41-48D5945C56F7}" srcOrd="5" destOrd="0" presId="urn:microsoft.com/office/officeart/2005/8/layout/radial6"/>
    <dgm:cxn modelId="{CF62C046-7999-FF45-AD24-FF096DBC9A8B}" type="presParOf" srcId="{E4FA0589-5F9B-ED48-A152-BC1CC0ECD36F}" destId="{70A5A21D-86F9-764C-B59A-EC94775AB2E3}" srcOrd="6" destOrd="0" presId="urn:microsoft.com/office/officeart/2005/8/layout/radial6"/>
    <dgm:cxn modelId="{EB9BCC1A-FBFD-1D43-8044-958BD655D1EE}" type="presParOf" srcId="{E4FA0589-5F9B-ED48-A152-BC1CC0ECD36F}" destId="{CD892CE8-D591-6C49-B94D-2BE23331BE22}" srcOrd="7" destOrd="0" presId="urn:microsoft.com/office/officeart/2005/8/layout/radial6"/>
    <dgm:cxn modelId="{C67BC10D-E8C0-C446-8A14-E778210D8319}" type="presParOf" srcId="{E4FA0589-5F9B-ED48-A152-BC1CC0ECD36F}" destId="{6214CD5A-9C49-2B4B-9DF5-D17E72EE90FF}" srcOrd="8" destOrd="0" presId="urn:microsoft.com/office/officeart/2005/8/layout/radial6"/>
    <dgm:cxn modelId="{5E98635D-D85B-8C47-B53D-02D91B449167}" type="presParOf" srcId="{E4FA0589-5F9B-ED48-A152-BC1CC0ECD36F}" destId="{7B2DBE87-ABF1-4A40-9034-4FB713A4A656}" srcOrd="9" destOrd="0" presId="urn:microsoft.com/office/officeart/2005/8/layout/radial6"/>
    <dgm:cxn modelId="{8581E4B3-CECA-3540-86BB-FB2A42CEDB51}" type="presParOf" srcId="{E4FA0589-5F9B-ED48-A152-BC1CC0ECD36F}" destId="{04F874C8-06E9-4E45-99FD-A37DB0704212}" srcOrd="10" destOrd="0" presId="urn:microsoft.com/office/officeart/2005/8/layout/radial6"/>
    <dgm:cxn modelId="{89162BCF-20DF-9041-B6F8-2F7C19B38D20}" type="presParOf" srcId="{E4FA0589-5F9B-ED48-A152-BC1CC0ECD36F}" destId="{995F8732-9F64-EB4C-9169-E831C6ABA0C2}" srcOrd="11" destOrd="0" presId="urn:microsoft.com/office/officeart/2005/8/layout/radial6"/>
    <dgm:cxn modelId="{4EF4DC0C-7971-984E-977B-258C4A255C2B}" type="presParOf" srcId="{E4FA0589-5F9B-ED48-A152-BC1CC0ECD36F}" destId="{B534CA84-BB75-8C4D-B56C-E224B1E38558}" srcOrd="12" destOrd="0" presId="urn:microsoft.com/office/officeart/2005/8/layout/radial6"/>
    <dgm:cxn modelId="{AB955B81-F1C6-4A4A-A09F-26957C607951}" type="presParOf" srcId="{E4FA0589-5F9B-ED48-A152-BC1CC0ECD36F}" destId="{367AACD5-4350-A044-A380-2ADE86FD922B}" srcOrd="13" destOrd="0" presId="urn:microsoft.com/office/officeart/2005/8/layout/radial6"/>
    <dgm:cxn modelId="{130CADEB-ECA6-044D-870E-145CC7B1913B}" type="presParOf" srcId="{E4FA0589-5F9B-ED48-A152-BC1CC0ECD36F}" destId="{1948C913-C937-3240-B94D-180F07B31644}" srcOrd="14" destOrd="0" presId="urn:microsoft.com/office/officeart/2005/8/layout/radial6"/>
    <dgm:cxn modelId="{AC010478-2102-CB41-A3AB-919C6DDEA0FA}" type="presParOf" srcId="{E4FA0589-5F9B-ED48-A152-BC1CC0ECD36F}" destId="{02B85964-7C39-2548-A033-F06198E835A2}" srcOrd="15" destOrd="0" presId="urn:microsoft.com/office/officeart/2005/8/layout/radial6"/>
    <dgm:cxn modelId="{96D77F01-F6EE-1B45-9CFA-C33E05F6108F}" type="presParOf" srcId="{E4FA0589-5F9B-ED48-A152-BC1CC0ECD36F}" destId="{213693C2-2338-1F47-902C-D6E94E5B5C65}" srcOrd="16" destOrd="0" presId="urn:microsoft.com/office/officeart/2005/8/layout/radial6"/>
    <dgm:cxn modelId="{1BB0688C-DD49-4F40-8D63-4D936AA761F4}" type="presParOf" srcId="{E4FA0589-5F9B-ED48-A152-BC1CC0ECD36F}" destId="{8DEB0783-3125-6F46-BE19-7C063DB563F8}" srcOrd="17" destOrd="0" presId="urn:microsoft.com/office/officeart/2005/8/layout/radial6"/>
    <dgm:cxn modelId="{9D68B10B-FFB7-AF4D-A593-5071C3FD8299}" type="presParOf" srcId="{E4FA0589-5F9B-ED48-A152-BC1CC0ECD36F}" destId="{8342A349-7CCF-9A46-9005-A8B673E00AAA}" srcOrd="18" destOrd="0" presId="urn:microsoft.com/office/officeart/2005/8/layout/radial6"/>
    <dgm:cxn modelId="{356DD21F-C12E-4242-9836-99335BECB40C}" type="presParOf" srcId="{E4FA0589-5F9B-ED48-A152-BC1CC0ECD36F}" destId="{AB56AF83-6C54-144D-9164-66DA845E8989}" srcOrd="19" destOrd="0" presId="urn:microsoft.com/office/officeart/2005/8/layout/radial6"/>
    <dgm:cxn modelId="{4F336BCA-C512-7C46-9F39-BB9DAD3CD78E}" type="presParOf" srcId="{E4FA0589-5F9B-ED48-A152-BC1CC0ECD36F}" destId="{7166FB14-337C-0C4B-85A9-7ECC4ABE4B9D}" srcOrd="20" destOrd="0" presId="urn:microsoft.com/office/officeart/2005/8/layout/radial6"/>
    <dgm:cxn modelId="{05DD0CB5-DFF2-774F-84F3-C03524539FA0}" type="presParOf" srcId="{E4FA0589-5F9B-ED48-A152-BC1CC0ECD36F}" destId="{90D6E7F6-6DA4-C54A-BAD8-6627B2F8D8DE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004325-FD19-DC4A-B703-88A190CD5786}">
      <dsp:nvSpPr>
        <dsp:cNvPr id="0" name=""/>
        <dsp:cNvSpPr/>
      </dsp:nvSpPr>
      <dsp:spPr>
        <a:xfrm>
          <a:off x="0" y="0"/>
          <a:ext cx="3911600" cy="3911600"/>
        </a:xfrm>
        <a:prstGeom prst="pie">
          <a:avLst>
            <a:gd name="adj1" fmla="val 5400000"/>
            <a:gd name="adj2" fmla="val 16200000"/>
          </a:avLst>
        </a:pr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FF73E-A3F6-384B-80B2-7AB8801B7B56}">
      <dsp:nvSpPr>
        <dsp:cNvPr id="0" name=""/>
        <dsp:cNvSpPr/>
      </dsp:nvSpPr>
      <dsp:spPr>
        <a:xfrm>
          <a:off x="1944275" y="0"/>
          <a:ext cx="9146539" cy="391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Third Generation</a:t>
          </a:r>
        </a:p>
      </dsp:txBody>
      <dsp:txXfrm>
        <a:off x="1944275" y="0"/>
        <a:ext cx="4573269" cy="1173482"/>
      </dsp:txXfrm>
    </dsp:sp>
    <dsp:sp modelId="{451F4AB3-8D78-6946-9272-84EA093E8609}">
      <dsp:nvSpPr>
        <dsp:cNvPr id="0" name=""/>
        <dsp:cNvSpPr/>
      </dsp:nvSpPr>
      <dsp:spPr>
        <a:xfrm>
          <a:off x="684531" y="1173482"/>
          <a:ext cx="2542537" cy="2542537"/>
        </a:xfrm>
        <a:prstGeom prst="pie">
          <a:avLst>
            <a:gd name="adj1" fmla="val 5400000"/>
            <a:gd name="adj2" fmla="val 16200000"/>
          </a:avLst>
        </a:prstGeom>
        <a:solidFill>
          <a:schemeClr val="accent2"/>
        </a:solidFill>
        <a:ln w="12700" cap="flat" cmpd="sng" algn="ctr">
          <a:solidFill>
            <a:schemeClr val="accent2">
              <a:alpha val="7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22A1D-3888-0849-8503-DA06A8CD605F}">
      <dsp:nvSpPr>
        <dsp:cNvPr id="0" name=""/>
        <dsp:cNvSpPr/>
      </dsp:nvSpPr>
      <dsp:spPr>
        <a:xfrm>
          <a:off x="1955800" y="1369062"/>
          <a:ext cx="9146539" cy="25425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Second Generation</a:t>
          </a:r>
        </a:p>
      </dsp:txBody>
      <dsp:txXfrm>
        <a:off x="1955800" y="1369062"/>
        <a:ext cx="4573269" cy="1173478"/>
      </dsp:txXfrm>
    </dsp:sp>
    <dsp:sp modelId="{E5FAC7DA-E21E-2842-924A-E1A56752B929}">
      <dsp:nvSpPr>
        <dsp:cNvPr id="0" name=""/>
        <dsp:cNvSpPr/>
      </dsp:nvSpPr>
      <dsp:spPr>
        <a:xfrm>
          <a:off x="1369060" y="2346961"/>
          <a:ext cx="1173478" cy="1173478"/>
        </a:xfrm>
        <a:prstGeom prst="pie">
          <a:avLst>
            <a:gd name="adj1" fmla="val 5400000"/>
            <a:gd name="adj2" fmla="val 16200000"/>
          </a:avLst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9FB503-63E0-6C41-BC5B-FC8C7D581EA3}">
      <dsp:nvSpPr>
        <dsp:cNvPr id="0" name=""/>
        <dsp:cNvSpPr/>
      </dsp:nvSpPr>
      <dsp:spPr>
        <a:xfrm>
          <a:off x="1955800" y="2738121"/>
          <a:ext cx="9146539" cy="11734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First Generation</a:t>
          </a:r>
        </a:p>
      </dsp:txBody>
      <dsp:txXfrm>
        <a:off x="1955800" y="2738121"/>
        <a:ext cx="4573269" cy="1173478"/>
      </dsp:txXfrm>
    </dsp:sp>
    <dsp:sp modelId="{5AE85160-1C75-584E-AAA5-95A1D160B2A5}">
      <dsp:nvSpPr>
        <dsp:cNvPr id="0" name=""/>
        <dsp:cNvSpPr/>
      </dsp:nvSpPr>
      <dsp:spPr>
        <a:xfrm>
          <a:off x="6529070" y="109732"/>
          <a:ext cx="4573269" cy="117348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/>
            <a:t>Mass property valuation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/>
            <a:t>Increasing spatial data (e.g. building and address registries, infrastructure cadasters)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/>
            <a:t>NSDI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/>
            <a:t>Land value capture (e.g. public land management)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200" kern="1200" dirty="0"/>
            <a:t>Land management tools (e.g. consolidation, land banking)</a:t>
          </a:r>
          <a:endParaRPr lang="en-GB" sz="1200" kern="1200" dirty="0"/>
        </a:p>
      </dsp:txBody>
      <dsp:txXfrm>
        <a:off x="6529070" y="109732"/>
        <a:ext cx="4573269" cy="1173482"/>
      </dsp:txXfrm>
    </dsp:sp>
    <dsp:sp modelId="{0B878096-3075-8343-9624-A13C32C20A48}">
      <dsp:nvSpPr>
        <dsp:cNvPr id="0" name=""/>
        <dsp:cNvSpPr/>
      </dsp:nvSpPr>
      <dsp:spPr>
        <a:xfrm>
          <a:off x="6529070" y="1493525"/>
          <a:ext cx="4573269" cy="117347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Reduce transaction times; process simplification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Improve quality/harmonization of land records and data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Digitization of records and digitalization of services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Property valuation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Spatial data information and infrastructure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3D surveys</a:t>
          </a:r>
        </a:p>
      </dsp:txBody>
      <dsp:txXfrm>
        <a:off x="6529070" y="1493525"/>
        <a:ext cx="4573269" cy="1173478"/>
      </dsp:txXfrm>
    </dsp:sp>
    <dsp:sp modelId="{F239234D-D9F7-4447-86E3-1BE07A51AE68}">
      <dsp:nvSpPr>
        <dsp:cNvPr id="0" name=""/>
        <dsp:cNvSpPr/>
      </dsp:nvSpPr>
      <dsp:spPr>
        <a:xfrm>
          <a:off x="6529070" y="2738121"/>
          <a:ext cx="4573269" cy="117347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Systematic registration of rights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Capacity building to cadasters and registries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Systems for land transactions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Survey and boundary recording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Privatization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>
        <a:off x="6529070" y="2738121"/>
        <a:ext cx="4573269" cy="11734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6E7F6-6DA4-C54A-BAD8-6627B2F8D8DE}">
      <dsp:nvSpPr>
        <dsp:cNvPr id="0" name=""/>
        <dsp:cNvSpPr/>
      </dsp:nvSpPr>
      <dsp:spPr>
        <a:xfrm>
          <a:off x="3031818" y="652752"/>
          <a:ext cx="5177464" cy="5177464"/>
        </a:xfrm>
        <a:prstGeom prst="blockArc">
          <a:avLst>
            <a:gd name="adj1" fmla="val 13114286"/>
            <a:gd name="adj2" fmla="val 16200000"/>
            <a:gd name="adj3" fmla="val 391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42A349-7CCF-9A46-9005-A8B673E00AAA}">
      <dsp:nvSpPr>
        <dsp:cNvPr id="0" name=""/>
        <dsp:cNvSpPr/>
      </dsp:nvSpPr>
      <dsp:spPr>
        <a:xfrm>
          <a:off x="3031818" y="652752"/>
          <a:ext cx="5177464" cy="5177464"/>
        </a:xfrm>
        <a:prstGeom prst="blockArc">
          <a:avLst>
            <a:gd name="adj1" fmla="val 10028571"/>
            <a:gd name="adj2" fmla="val 13114286"/>
            <a:gd name="adj3" fmla="val 391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B85964-7C39-2548-A033-F06198E835A2}">
      <dsp:nvSpPr>
        <dsp:cNvPr id="0" name=""/>
        <dsp:cNvSpPr/>
      </dsp:nvSpPr>
      <dsp:spPr>
        <a:xfrm>
          <a:off x="3031818" y="652752"/>
          <a:ext cx="5177464" cy="5177464"/>
        </a:xfrm>
        <a:prstGeom prst="blockArc">
          <a:avLst>
            <a:gd name="adj1" fmla="val 6942857"/>
            <a:gd name="adj2" fmla="val 10028571"/>
            <a:gd name="adj3" fmla="val 391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4CA84-BB75-8C4D-B56C-E224B1E38558}">
      <dsp:nvSpPr>
        <dsp:cNvPr id="0" name=""/>
        <dsp:cNvSpPr/>
      </dsp:nvSpPr>
      <dsp:spPr>
        <a:xfrm>
          <a:off x="3031818" y="652752"/>
          <a:ext cx="5177464" cy="5177464"/>
        </a:xfrm>
        <a:prstGeom prst="blockArc">
          <a:avLst>
            <a:gd name="adj1" fmla="val 3857143"/>
            <a:gd name="adj2" fmla="val 6942857"/>
            <a:gd name="adj3" fmla="val 391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2DBE87-ABF1-4A40-9034-4FB713A4A656}">
      <dsp:nvSpPr>
        <dsp:cNvPr id="0" name=""/>
        <dsp:cNvSpPr/>
      </dsp:nvSpPr>
      <dsp:spPr>
        <a:xfrm>
          <a:off x="3031818" y="652752"/>
          <a:ext cx="5177464" cy="5177464"/>
        </a:xfrm>
        <a:prstGeom prst="blockArc">
          <a:avLst>
            <a:gd name="adj1" fmla="val 771429"/>
            <a:gd name="adj2" fmla="val 3857143"/>
            <a:gd name="adj3" fmla="val 391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5A21D-86F9-764C-B59A-EC94775AB2E3}">
      <dsp:nvSpPr>
        <dsp:cNvPr id="0" name=""/>
        <dsp:cNvSpPr/>
      </dsp:nvSpPr>
      <dsp:spPr>
        <a:xfrm>
          <a:off x="3031818" y="652752"/>
          <a:ext cx="5177464" cy="5177464"/>
        </a:xfrm>
        <a:prstGeom prst="blockArc">
          <a:avLst>
            <a:gd name="adj1" fmla="val 19285714"/>
            <a:gd name="adj2" fmla="val 771429"/>
            <a:gd name="adj3" fmla="val 391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65FD0-ED70-BB4C-B649-45EC20872CB2}">
      <dsp:nvSpPr>
        <dsp:cNvPr id="0" name=""/>
        <dsp:cNvSpPr/>
      </dsp:nvSpPr>
      <dsp:spPr>
        <a:xfrm>
          <a:off x="3031818" y="652752"/>
          <a:ext cx="5177464" cy="5177464"/>
        </a:xfrm>
        <a:prstGeom prst="blockArc">
          <a:avLst>
            <a:gd name="adj1" fmla="val 16200000"/>
            <a:gd name="adj2" fmla="val 19285714"/>
            <a:gd name="adj3" fmla="val 391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61DF8-EF18-7D4B-BAFD-B2872E9DFCC2}">
      <dsp:nvSpPr>
        <dsp:cNvPr id="0" name=""/>
        <dsp:cNvSpPr/>
      </dsp:nvSpPr>
      <dsp:spPr>
        <a:xfrm>
          <a:off x="4616096" y="2237030"/>
          <a:ext cx="2008907" cy="2008907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Elements of Next Generation Projects</a:t>
          </a:r>
        </a:p>
      </dsp:txBody>
      <dsp:txXfrm>
        <a:off x="4910294" y="2531228"/>
        <a:ext cx="1420511" cy="1420511"/>
      </dsp:txXfrm>
    </dsp:sp>
    <dsp:sp modelId="{0A35A2DB-0C22-324F-82E6-7EF87D35B508}">
      <dsp:nvSpPr>
        <dsp:cNvPr id="0" name=""/>
        <dsp:cNvSpPr/>
      </dsp:nvSpPr>
      <dsp:spPr>
        <a:xfrm>
          <a:off x="4917432" y="259"/>
          <a:ext cx="1406235" cy="1406235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NSDI</a:t>
          </a:r>
        </a:p>
      </dsp:txBody>
      <dsp:txXfrm>
        <a:off x="5123370" y="206197"/>
        <a:ext cx="994359" cy="994359"/>
      </dsp:txXfrm>
    </dsp:sp>
    <dsp:sp modelId="{6B5C3BD3-D613-9941-A3CC-345174F0B61D}">
      <dsp:nvSpPr>
        <dsp:cNvPr id="0" name=""/>
        <dsp:cNvSpPr/>
      </dsp:nvSpPr>
      <dsp:spPr>
        <a:xfrm>
          <a:off x="6901805" y="955882"/>
          <a:ext cx="1406235" cy="1406235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Digitization of Data and Services</a:t>
          </a:r>
        </a:p>
      </dsp:txBody>
      <dsp:txXfrm>
        <a:off x="7107743" y="1161820"/>
        <a:ext cx="994359" cy="994359"/>
      </dsp:txXfrm>
    </dsp:sp>
    <dsp:sp modelId="{CD892CE8-D591-6C49-B94D-2BE23331BE22}">
      <dsp:nvSpPr>
        <dsp:cNvPr id="0" name=""/>
        <dsp:cNvSpPr/>
      </dsp:nvSpPr>
      <dsp:spPr>
        <a:xfrm>
          <a:off x="7391904" y="3103149"/>
          <a:ext cx="1406235" cy="1406235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Building Registers</a:t>
          </a:r>
        </a:p>
      </dsp:txBody>
      <dsp:txXfrm>
        <a:off x="7597842" y="3309087"/>
        <a:ext cx="994359" cy="994359"/>
      </dsp:txXfrm>
    </dsp:sp>
    <dsp:sp modelId="{04F874C8-06E9-4E45-99FD-A37DB0704212}">
      <dsp:nvSpPr>
        <dsp:cNvPr id="0" name=""/>
        <dsp:cNvSpPr/>
      </dsp:nvSpPr>
      <dsp:spPr>
        <a:xfrm>
          <a:off x="6018676" y="4825123"/>
          <a:ext cx="1406235" cy="1406235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Mass Land Valuation</a:t>
          </a:r>
        </a:p>
      </dsp:txBody>
      <dsp:txXfrm>
        <a:off x="6224614" y="5031061"/>
        <a:ext cx="994359" cy="994359"/>
      </dsp:txXfrm>
    </dsp:sp>
    <dsp:sp modelId="{367AACD5-4350-A044-A380-2ADE86FD922B}">
      <dsp:nvSpPr>
        <dsp:cNvPr id="0" name=""/>
        <dsp:cNvSpPr/>
      </dsp:nvSpPr>
      <dsp:spPr>
        <a:xfrm>
          <a:off x="3816189" y="4825123"/>
          <a:ext cx="1406235" cy="1406235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3D Surveys and City Models</a:t>
          </a:r>
        </a:p>
      </dsp:txBody>
      <dsp:txXfrm>
        <a:off x="4022127" y="5031061"/>
        <a:ext cx="994359" cy="994359"/>
      </dsp:txXfrm>
    </dsp:sp>
    <dsp:sp modelId="{213693C2-2338-1F47-902C-D6E94E5B5C65}">
      <dsp:nvSpPr>
        <dsp:cNvPr id="0" name=""/>
        <dsp:cNvSpPr/>
      </dsp:nvSpPr>
      <dsp:spPr>
        <a:xfrm>
          <a:off x="2442960" y="3103149"/>
          <a:ext cx="1406235" cy="1406235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Data Harmonization</a:t>
          </a:r>
        </a:p>
      </dsp:txBody>
      <dsp:txXfrm>
        <a:off x="2648898" y="3309087"/>
        <a:ext cx="994359" cy="994359"/>
      </dsp:txXfrm>
    </dsp:sp>
    <dsp:sp modelId="{AB56AF83-6C54-144D-9164-66DA845E8989}">
      <dsp:nvSpPr>
        <dsp:cNvPr id="0" name=""/>
        <dsp:cNvSpPr/>
      </dsp:nvSpPr>
      <dsp:spPr>
        <a:xfrm>
          <a:off x="2933060" y="955882"/>
          <a:ext cx="1406235" cy="1406235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/>
            <a:t>Linking geospatial datasets</a:t>
          </a:r>
        </a:p>
      </dsp:txBody>
      <dsp:txXfrm>
        <a:off x="3138998" y="1161820"/>
        <a:ext cx="994359" cy="994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AB573-C4E1-99A3-A99F-C35663555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0F2876-B4C5-F49A-4956-313CCBEFF6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719171-A4F2-0AEB-CD9F-8E56D87F2F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0E3D9-9072-1EC5-853F-38B33FF3A0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090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FE947-4A2C-9E59-EF7A-D77528388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500D289-533C-77A3-CCD7-F224E0A9FE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3BB2EA-2EFD-03B7-43A8-58CFAAF321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6919F-6C56-499E-068A-57753C3AAD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92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4D74D-B3F0-4CD2-144C-14C97F4BD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F3437F-F90C-C0F3-2BE6-85FE3B10B2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D31E56-5380-8E9C-CDBF-7C4BA14B07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26AB2-AAB0-2AC4-0302-C73C347855E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72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C6EF0-A224-4B96-D282-0B7363C15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A6ECE7-DE17-231D-0AD6-41EF51486A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23E7D8-2BBD-8C2F-879C-2191967818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4DF44B-220A-D6DC-ABB7-793C6742B1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600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32FA7-C45D-E345-D9B8-F4B7260E6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CC7937-7184-1D8D-14B3-2CA3410177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240196-8219-E6E2-5BA6-6683F4D8BC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B7776-A61F-6396-3204-A18D951C92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62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E1225-86EC-33F1-7985-72285C636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387ADF-9C2E-AB05-6815-1EF1562DFB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0EB70F-127B-5CCA-5992-5D19ADD630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02855-07DA-49B8-8B84-0216BF7A96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0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DB1D5C2-47AE-89E2-9DB4-93314B428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59" y="202651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95A0DA0-22DB-1A8E-5DCE-70FCFFDA3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71929F8-191D-3B0C-E14C-D73B844736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B60A6CB-8BAE-83F4-4CC7-CE4607049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6309359" y="1890793"/>
            <a:ext cx="0" cy="130573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57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D67C7BC-3630-F12C-D20B-4FD47C5F3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37CE39C5-20E2-49F8-25A6-0C5F66E47BD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6FF795F1-3AA2-B8E3-435D-6404AD1D3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B450B4C4-B8A6-AC2C-28B7-98847851C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5E45428-4F25-D509-D5EE-D20361C3B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050854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4843" y="193864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069375" y="476708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85D586-0D99-91A0-82D8-41A36D74D531}"/>
              </a:ext>
            </a:extLst>
          </p:cNvPr>
          <p:cNvSpPr/>
          <p:nvPr userDrawn="1"/>
        </p:nvSpPr>
        <p:spPr>
          <a:xfrm>
            <a:off x="4113048" y="6111548"/>
            <a:ext cx="4043642" cy="771099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5017D-F949-3A65-D028-4410C3585123}"/>
              </a:ext>
            </a:extLst>
          </p:cNvPr>
          <p:cNvSpPr/>
          <p:nvPr userDrawn="1"/>
        </p:nvSpPr>
        <p:spPr>
          <a:xfrm>
            <a:off x="8136957" y="6111548"/>
            <a:ext cx="4097001" cy="77109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4C31EB-3D9D-7EB7-3933-86895FFC0E1B}"/>
              </a:ext>
            </a:extLst>
          </p:cNvPr>
          <p:cNvSpPr/>
          <p:nvPr userDrawn="1"/>
        </p:nvSpPr>
        <p:spPr>
          <a:xfrm>
            <a:off x="0" y="6114190"/>
            <a:ext cx="4097000" cy="7710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6E42C-BF1F-8EEA-1FDC-64910D06A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9E4D6E-4A5E-98BB-908D-069F7799E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D8E8B-782F-0F20-7544-05B4AEFA4E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1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3" r:id="rId3"/>
    <p:sldLayoutId id="2147483701" r:id="rId4"/>
    <p:sldLayoutId id="2147483659" r:id="rId5"/>
    <p:sldLayoutId id="2147483709" r:id="rId6"/>
    <p:sldLayoutId id="2147483708" r:id="rId7"/>
    <p:sldLayoutId id="2147483707" r:id="rId8"/>
    <p:sldLayoutId id="2147483712" r:id="rId9"/>
    <p:sldLayoutId id="2147483705" r:id="rId10"/>
    <p:sldLayoutId id="2147483704" r:id="rId11"/>
    <p:sldLayoutId id="2147483703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AB_26840CEC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7916" y="411479"/>
            <a:ext cx="8848388" cy="3291840"/>
          </a:xfrm>
        </p:spPr>
        <p:txBody>
          <a:bodyPr/>
          <a:lstStyle/>
          <a:p>
            <a:pPr algn="ctr"/>
            <a:r>
              <a:rPr lang="en-US" sz="4400" b="1" dirty="0"/>
              <a:t>Strategic Development Approach to Land Administration</a:t>
            </a:r>
            <a:br>
              <a:rPr lang="en-US" sz="4400" b="1" dirty="0"/>
            </a:br>
            <a:br>
              <a:rPr lang="en-US" sz="4400" dirty="0"/>
            </a:br>
            <a:r>
              <a:rPr lang="en-US" sz="4400" dirty="0"/>
              <a:t> </a:t>
            </a:r>
            <a:r>
              <a:rPr lang="en-US" sz="4000" dirty="0"/>
              <a:t>Europe &amp; Central Asia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B60F47-2735-1B3B-381B-74C10B784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C39CC-0D59-29A4-16E6-64EFFB430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sz="4000" b="1" dirty="0">
                <a:solidFill>
                  <a:srgbClr val="242424"/>
                </a:solidFill>
                <a:latin typeface="Arial" panose="020B0604020202020204" pitchFamily="34" charset="0"/>
              </a:rPr>
              <a:t>Additional Opportunities</a:t>
            </a:r>
            <a:endParaRPr lang="en-US" sz="40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E641155-5B06-E85B-2DB9-5BC0CC8907A5}"/>
              </a:ext>
            </a:extLst>
          </p:cNvPr>
          <p:cNvSpPr txBox="1">
            <a:spLocks/>
          </p:cNvSpPr>
          <p:nvPr/>
        </p:nvSpPr>
        <p:spPr>
          <a:xfrm>
            <a:off x="594360" y="2468040"/>
            <a:ext cx="10515600" cy="4111831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83464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Land and Climate Change (Resilience, Mitigation, Adaptation)</a:t>
            </a:r>
          </a:p>
          <a:p>
            <a:pPr lvl="1"/>
            <a:r>
              <a:rPr lang="en-US" sz="1700" dirty="0"/>
              <a:t>Land rights and ‘build back better’</a:t>
            </a:r>
          </a:p>
          <a:p>
            <a:pPr lvl="1"/>
            <a:r>
              <a:rPr lang="en-US" sz="1700" dirty="0"/>
              <a:t>Land availability for climate commitments/strategies (land for renewable energy investments, Nature-Based Solutions</a:t>
            </a:r>
            <a:r>
              <a:rPr lang="en-US" sz="1400" dirty="0"/>
              <a:t>)</a:t>
            </a:r>
          </a:p>
          <a:p>
            <a:r>
              <a:rPr lang="en-US" sz="2400" dirty="0"/>
              <a:t>Digital transformation</a:t>
            </a:r>
          </a:p>
          <a:p>
            <a:pPr lvl="1"/>
            <a:r>
              <a:rPr lang="en-US" sz="1700" dirty="0"/>
              <a:t>E-transactions</a:t>
            </a:r>
          </a:p>
          <a:p>
            <a:pPr lvl="1"/>
            <a:r>
              <a:rPr lang="en-US" sz="1700" dirty="0"/>
              <a:t>AI</a:t>
            </a:r>
          </a:p>
          <a:p>
            <a:r>
              <a:rPr lang="en-US" sz="2400" dirty="0"/>
              <a:t>Land management tools</a:t>
            </a:r>
          </a:p>
          <a:p>
            <a:pPr lvl="1"/>
            <a:r>
              <a:rPr lang="en-US" sz="1700" dirty="0"/>
              <a:t>Expropriation, readjustment, consolidation</a:t>
            </a:r>
          </a:p>
          <a:p>
            <a:pPr lvl="1"/>
            <a:r>
              <a:rPr lang="en-US" sz="1700" dirty="0"/>
              <a:t>Public land management </a:t>
            </a:r>
          </a:p>
          <a:p>
            <a:r>
              <a:rPr lang="en-US" sz="2400" dirty="0"/>
              <a:t>Addressing informality</a:t>
            </a:r>
          </a:p>
          <a:p>
            <a:pPr lvl="1"/>
            <a:r>
              <a:rPr lang="en-US" sz="1700" dirty="0"/>
              <a:t>Capturing informal transactions and construction</a:t>
            </a:r>
          </a:p>
          <a:p>
            <a:r>
              <a:rPr lang="en-US" sz="2400" dirty="0"/>
              <a:t>Land conflict</a:t>
            </a:r>
          </a:p>
          <a:p>
            <a:r>
              <a:rPr lang="en-US" sz="2400" dirty="0"/>
              <a:t>Knowledge development/sharing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638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AC0C9-F3AF-23D2-AE8D-7DD5773408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F69F4-9B60-04A8-23EB-EC3D7F9B2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</p:spPr>
        <p:txBody>
          <a:bodyPr/>
          <a:lstStyle/>
          <a:p>
            <a:r>
              <a:rPr lang="en-US" sz="4000" dirty="0"/>
              <a:t>ECA in the World Bank’s Global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D45CB-3E2F-3BEB-EDF2-D25DC59965B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94361" y="2993053"/>
            <a:ext cx="5315119" cy="287548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Concentrated source of lending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Cutting edge land administration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Knowledge spillover to other regions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49B3EF1D-6956-9500-1700-886A01EF7C86}"/>
              </a:ext>
            </a:extLst>
          </p:cNvPr>
          <p:cNvGraphicFramePr>
            <a:graphicFrameLocks noGrp="1"/>
          </p:cNvGraphicFramePr>
          <p:nvPr>
            <p:ph sz="quarter" idx="16"/>
            <p:extLst>
              <p:ext uri="{D42A27DB-BD31-4B8C-83A1-F6EECF244321}">
                <p14:modId xmlns:p14="http://schemas.microsoft.com/office/powerpoint/2010/main" val="1054877968"/>
              </p:ext>
            </p:extLst>
          </p:nvPr>
        </p:nvGraphicFramePr>
        <p:xfrm>
          <a:off x="6096000" y="2108200"/>
          <a:ext cx="4711700" cy="4001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898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F3557C3C-2131-358D-6443-EE2AB86506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424217"/>
              </p:ext>
            </p:extLst>
          </p:nvPr>
        </p:nvGraphicFramePr>
        <p:xfrm>
          <a:off x="1945374" y="1290873"/>
          <a:ext cx="8301251" cy="4276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826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429EB-8907-CB23-0358-CFF1B7709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F89E4B-1AB7-9A63-A617-48DA44C56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84005"/>
            <a:ext cx="10972800" cy="631184"/>
          </a:xfrm>
        </p:spPr>
        <p:txBody>
          <a:bodyPr/>
          <a:lstStyle/>
          <a:p>
            <a:r>
              <a:rPr lang="en-US" dirty="0"/>
              <a:t>Portfolio Snapshot 1:</a:t>
            </a:r>
          </a:p>
        </p:txBody>
      </p:sp>
      <p:graphicFrame>
        <p:nvGraphicFramePr>
          <p:cNvPr id="4" name="Table Placeholder 3">
            <a:extLst>
              <a:ext uri="{FF2B5EF4-FFF2-40B4-BE49-F238E27FC236}">
                <a16:creationId xmlns:a16="http://schemas.microsoft.com/office/drawing/2014/main" id="{761CC5AE-5A53-4569-62F6-A063D6D3AB0D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1685602094"/>
              </p:ext>
            </p:extLst>
          </p:nvPr>
        </p:nvGraphicFramePr>
        <p:xfrm>
          <a:off x="594360" y="1684507"/>
          <a:ext cx="10763452" cy="504378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90863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3825440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1556286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  <a:gridCol w="2690863">
                  <a:extLst>
                    <a:ext uri="{9D8B030D-6E8A-4147-A177-3AD203B41FA5}">
                      <a16:colId xmlns:a16="http://schemas.microsoft.com/office/drawing/2014/main" val="1435556391"/>
                    </a:ext>
                  </a:extLst>
                </a:gridCol>
              </a:tblGrid>
              <a:tr h="59785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4472C4"/>
                          </a:solidFill>
                          <a:effectLst/>
                          <a:latin typeface="Trebuchet MS" panose="020B0703020202090204" pitchFamily="34" charset="0"/>
                        </a:rPr>
                        <a:t>Country</a:t>
                      </a:r>
                      <a:endParaRPr lang="en-US" sz="1400" dirty="0">
                        <a:solidFill>
                          <a:srgbClr val="4472C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4472C4"/>
                          </a:solidFill>
                          <a:effectLst/>
                          <a:latin typeface="Trebuchet MS" panose="020B0703020202090204" pitchFamily="34" charset="0"/>
                        </a:rPr>
                        <a:t>Project Name</a:t>
                      </a:r>
                      <a:endParaRPr lang="en-US" sz="1400">
                        <a:solidFill>
                          <a:srgbClr val="4472C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4472C4"/>
                          </a:solidFill>
                          <a:effectLst/>
                          <a:latin typeface="Trebuchet MS" panose="020B0703020202090204" pitchFamily="34" charset="0"/>
                        </a:rPr>
                        <a:t>Lending Instrument</a:t>
                      </a:r>
                      <a:endParaRPr lang="en-US" sz="1400" dirty="0">
                        <a:solidFill>
                          <a:srgbClr val="4472C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4472C4"/>
                          </a:solidFill>
                          <a:effectLst/>
                          <a:latin typeface="Trebuchet MS" panose="020B0703020202090204" pitchFamily="34" charset="0"/>
                        </a:rPr>
                        <a:t>Total Commitment</a:t>
                      </a:r>
                      <a:endParaRPr lang="en-US" sz="1400">
                        <a:solidFill>
                          <a:srgbClr val="4472C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59785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</a:rPr>
                        <a:t>Kosovo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</a:rPr>
                        <a:t>Real Estate and Geospatial Information Project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rebuchet MS" panose="020B0703020202090204" pitchFamily="34" charset="0"/>
                        </a:rPr>
                        <a:t>$16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440278627"/>
                  </a:ext>
                </a:extLst>
              </a:tr>
              <a:tr h="71498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rebuchet MS" panose="020B0703020202090204" pitchFamily="34" charset="0"/>
                        </a:rPr>
                        <a:t>Kosovo</a:t>
                      </a:r>
                      <a:endParaRPr lang="en-US" sz="140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Information and Awareness Services for Vulnerable Communities in Kosovo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</a:rPr>
                        <a:t>TF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$3.20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59785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ea typeface="+mn-ea"/>
                          <a:cs typeface="+mn-cs"/>
                        </a:rPr>
                        <a:t>Türkiye</a:t>
                      </a:r>
                      <a:endParaRPr lang="en-US" sz="1400" b="1" i="0" dirty="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 Management Infrastructure for Green and Sustainable Development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$85.44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394725430"/>
                  </a:ext>
                </a:extLst>
              </a:tr>
              <a:tr h="59785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703020202090204" pitchFamily="34" charset="0"/>
                        </a:rPr>
                        <a:t>Croatia </a:t>
                      </a:r>
                      <a:endParaRPr lang="en-US" sz="1400" dirty="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and Integrated Land And Justice Services for Citizens Project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$121.8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380109511"/>
                  </a:ext>
                </a:extLst>
              </a:tr>
              <a:tr h="59785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703020202090204" pitchFamily="34" charset="0"/>
                        </a:rPr>
                        <a:t>Serbia</a:t>
                      </a:r>
                      <a:endParaRPr lang="en-US" sz="1400" dirty="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 Real Estate Management Project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$32..5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617766776"/>
                  </a:ext>
                </a:extLst>
              </a:tr>
              <a:tr h="59785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703020202090204" pitchFamily="34" charset="0"/>
                        </a:rPr>
                        <a:t>Bosnia and Herzegovina</a:t>
                      </a:r>
                      <a:endParaRPr lang="en-US" sz="1400" dirty="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BiH Geospatial Infrastructure and Valuation Enhancement Project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$24.90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714983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rebuchet MS" panose="020B0703020202090204" pitchFamily="34" charset="0"/>
                        </a:rPr>
                        <a:t>Uzbekistan</a:t>
                      </a:r>
                      <a:endParaRPr lang="en-US" sz="1400" dirty="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 Spatial Data Infrastructure for Sustainable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Territorial Development in Uzbekistan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$150.00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260157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18826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8AC5B-C9C9-E88C-A750-9E05EAD4A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397D21-B044-CDBB-E851-D0ADADD1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84005"/>
            <a:ext cx="10972800" cy="1188720"/>
          </a:xfrm>
        </p:spPr>
        <p:txBody>
          <a:bodyPr/>
          <a:lstStyle/>
          <a:p>
            <a:r>
              <a:rPr lang="en-US" dirty="0"/>
              <a:t>Portfolio Snapshot 3:</a:t>
            </a:r>
            <a:br>
              <a:rPr lang="en-US" dirty="0"/>
            </a:br>
            <a:r>
              <a:rPr lang="en-US" dirty="0"/>
              <a:t>Recently Closed Projects</a:t>
            </a:r>
          </a:p>
        </p:txBody>
      </p:sp>
      <p:graphicFrame>
        <p:nvGraphicFramePr>
          <p:cNvPr id="4" name="Table Placeholder 3">
            <a:extLst>
              <a:ext uri="{FF2B5EF4-FFF2-40B4-BE49-F238E27FC236}">
                <a16:creationId xmlns:a16="http://schemas.microsoft.com/office/drawing/2014/main" id="{1CEAB5FD-8FB8-F28B-4B65-CE758B955F08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2337568050"/>
              </p:ext>
            </p:extLst>
          </p:nvPr>
        </p:nvGraphicFramePr>
        <p:xfrm>
          <a:off x="600460" y="2455905"/>
          <a:ext cx="10991080" cy="356813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98216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198216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198216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198216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  <a:gridCol w="2198216">
                  <a:extLst>
                    <a:ext uri="{9D8B030D-6E8A-4147-A177-3AD203B41FA5}">
                      <a16:colId xmlns:a16="http://schemas.microsoft.com/office/drawing/2014/main" val="1583713089"/>
                    </a:ext>
                  </a:extLst>
                </a:gridCol>
              </a:tblGrid>
              <a:tr h="594689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4472C4"/>
                          </a:solidFill>
                          <a:effectLst/>
                          <a:latin typeface="Trebuchet MS" panose="020B0703020202090204" pitchFamily="34" charset="0"/>
                        </a:rPr>
                        <a:t>Country</a:t>
                      </a:r>
                      <a:endParaRPr lang="en-US" sz="1000">
                        <a:solidFill>
                          <a:srgbClr val="4472C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4472C4"/>
                          </a:solidFill>
                          <a:effectLst/>
                          <a:latin typeface="Trebuchet MS" panose="020B0703020202090204" pitchFamily="34" charset="0"/>
                        </a:rPr>
                        <a:t>Project Name</a:t>
                      </a:r>
                      <a:endParaRPr lang="en-US" sz="1000">
                        <a:solidFill>
                          <a:srgbClr val="4472C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4472C4"/>
                          </a:solidFill>
                          <a:effectLst/>
                          <a:latin typeface="Trebuchet MS" panose="020B0703020202090204" pitchFamily="34" charset="0"/>
                        </a:rPr>
                        <a:t>Closing Date</a:t>
                      </a:r>
                      <a:endParaRPr lang="en-US" sz="1000">
                        <a:solidFill>
                          <a:srgbClr val="4472C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4472C4"/>
                          </a:solidFill>
                          <a:effectLst/>
                          <a:latin typeface="Trebuchet MS" panose="020B0703020202090204" pitchFamily="34" charset="0"/>
                        </a:rPr>
                        <a:t>Lending Instrument</a:t>
                      </a:r>
                      <a:endParaRPr lang="en-US" sz="1000" dirty="0">
                        <a:solidFill>
                          <a:srgbClr val="4472C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4472C4"/>
                          </a:solidFill>
                          <a:effectLst/>
                          <a:latin typeface="Trebuchet MS" panose="020B0703020202090204" pitchFamily="34" charset="0"/>
                        </a:rPr>
                        <a:t>Total Net Commitment</a:t>
                      </a:r>
                      <a:endParaRPr lang="en-US" sz="1000">
                        <a:solidFill>
                          <a:srgbClr val="4472C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594689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rebuchet MS" panose="020B0703020202090204" pitchFamily="34" charset="0"/>
                        </a:rPr>
                        <a:t>Croatia</a:t>
                      </a:r>
                      <a:endParaRPr lang="en-US" sz="110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Integrated Land Administration System Project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16-Jan-2024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EUR 47.87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594689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rebuchet MS" panose="020B0703020202090204" pitchFamily="34" charset="0"/>
                        </a:rPr>
                        <a:t>Uzbekistan</a:t>
                      </a:r>
                      <a:endParaRPr lang="en-US" sz="110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Modernization of Real Property Registration and Cadastre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31-Aug-2023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$16.7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594689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rebuchet MS" panose="020B0703020202090204" pitchFamily="34" charset="0"/>
                        </a:rPr>
                        <a:t>Bosnia and Herzegovina</a:t>
                      </a:r>
                      <a:endParaRPr lang="en-US" sz="110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Estate Registration Project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31-Jul-2024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$56.36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594689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rebuchet MS" panose="020B0703020202090204" pitchFamily="34" charset="0"/>
                        </a:rPr>
                        <a:t>Serbia</a:t>
                      </a:r>
                      <a:endParaRPr lang="en-US" sz="110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Estate Management Project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31-Dec-2023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$66.9 million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594689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rebuchet MS" panose="020B0703020202090204" pitchFamily="34" charset="0"/>
                        </a:rPr>
                        <a:t>Moldova</a:t>
                      </a:r>
                      <a:endParaRPr lang="en-US" sz="1100"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 Registration and Property Valuation Project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30-Jun-2024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</a:rPr>
                        <a:t>IPF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</a:rPr>
                        <a:t>$28.11 million 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439100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240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B3961-1567-262B-5BF7-B131D5156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331D1F5-479B-1896-BD66-A02096501C93}"/>
              </a:ext>
            </a:extLst>
          </p:cNvPr>
          <p:cNvSpPr txBox="1">
            <a:spLocks/>
          </p:cNvSpPr>
          <p:nvPr/>
        </p:nvSpPr>
        <p:spPr>
          <a:xfrm>
            <a:off x="7096435" y="168275"/>
            <a:ext cx="4796080" cy="2380704"/>
          </a:xfrm>
          <a:prstGeom prst="rect">
            <a:avLst/>
          </a:prstGeom>
        </p:spPr>
        <p:txBody>
          <a:bodyPr vert="horz" lIns="0" tIns="228600" rIns="0" bIns="0" numCol="1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400" b="1" dirty="0">
                <a:latin typeface="+mj-lt"/>
              </a:rPr>
              <a:t>Outcomes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endParaRPr lang="en-US" sz="18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Increased security of tenure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2.2 million titles updated (BiH)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4.5 informal structures mapped and registered (Serbia)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Faster land registration procedures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46 days to 7 days (Croatia)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48 days to 3 days (Serbia)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Online access to digital land information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2.4 million records digitized (UZ)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Access to large geospatial datasets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127 entities provide data (Serbia)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Joint Information System (Croatia)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Increased land valuation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Shift to online services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4 million e-services per year (BiH)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One stop shop for registration and building permits (Serbia)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1200" dirty="0"/>
              <a:t>Mandatory e-transactions (Croatia)</a:t>
            </a:r>
            <a:endParaRPr lang="en-US" sz="1400" dirty="0"/>
          </a:p>
        </p:txBody>
      </p:sp>
      <p:sp>
        <p:nvSpPr>
          <p:cNvPr id="13" name="Arrow: Right 4">
            <a:extLst>
              <a:ext uri="{FF2B5EF4-FFF2-40B4-BE49-F238E27FC236}">
                <a16:creationId xmlns:a16="http://schemas.microsoft.com/office/drawing/2014/main" id="{474E0BDD-3BBE-CAC1-340B-6118F047F8F2}"/>
              </a:ext>
            </a:extLst>
          </p:cNvPr>
          <p:cNvSpPr/>
          <p:nvPr/>
        </p:nvSpPr>
        <p:spPr>
          <a:xfrm>
            <a:off x="5528059" y="1778001"/>
            <a:ext cx="834641" cy="644784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Arrow: Right 5">
            <a:extLst>
              <a:ext uri="{FF2B5EF4-FFF2-40B4-BE49-F238E27FC236}">
                <a16:creationId xmlns:a16="http://schemas.microsoft.com/office/drawing/2014/main" id="{A2A4DBC2-D844-7AEF-04C1-04BF5C83D690}"/>
              </a:ext>
            </a:extLst>
          </p:cNvPr>
          <p:cNvSpPr/>
          <p:nvPr/>
        </p:nvSpPr>
        <p:spPr>
          <a:xfrm>
            <a:off x="5526133" y="2921001"/>
            <a:ext cx="834641" cy="644784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6">
            <a:extLst>
              <a:ext uri="{FF2B5EF4-FFF2-40B4-BE49-F238E27FC236}">
                <a16:creationId xmlns:a16="http://schemas.microsoft.com/office/drawing/2014/main" id="{74F78810-D78B-B490-F65C-9EF39045429A}"/>
              </a:ext>
            </a:extLst>
          </p:cNvPr>
          <p:cNvSpPr/>
          <p:nvPr/>
        </p:nvSpPr>
        <p:spPr>
          <a:xfrm>
            <a:off x="5526133" y="4064001"/>
            <a:ext cx="834641" cy="644784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6F03DB6B-547A-77CC-1111-431CFB83FEF0}"/>
              </a:ext>
            </a:extLst>
          </p:cNvPr>
          <p:cNvSpPr txBox="1">
            <a:spLocks/>
          </p:cNvSpPr>
          <p:nvPr/>
        </p:nvSpPr>
        <p:spPr>
          <a:xfrm>
            <a:off x="691951" y="184150"/>
            <a:ext cx="4403615" cy="5253819"/>
          </a:xfrm>
          <a:prstGeom prst="rect">
            <a:avLst/>
          </a:prstGeom>
        </p:spPr>
        <p:txBody>
          <a:bodyPr vert="horz" lIns="0" tIns="228600" rIns="0" bIns="0" numCol="1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400" b="1" dirty="0">
                <a:latin typeface="+mj-lt"/>
              </a:rPr>
              <a:t>Investments</a:t>
            </a:r>
            <a:r>
              <a:rPr lang="en-US" sz="2400" b="1" dirty="0"/>
              <a:t>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800" dirty="0"/>
          </a:p>
          <a:p>
            <a:r>
              <a:rPr lang="en-US" sz="1800" dirty="0"/>
              <a:t>Systematic land registration </a:t>
            </a:r>
          </a:p>
          <a:p>
            <a:r>
              <a:rPr lang="en-US" sz="1800" dirty="0"/>
              <a:t>Digital Land Information Systems </a:t>
            </a:r>
          </a:p>
          <a:p>
            <a:r>
              <a:rPr lang="en-US" sz="1800" dirty="0"/>
              <a:t>National Spatial Data Infrastructure (NSDI)</a:t>
            </a:r>
          </a:p>
          <a:p>
            <a:r>
              <a:rPr lang="en-US" sz="1800" dirty="0"/>
              <a:t>Digital geospatial information systems (address/building registers; infrastructure/utility cadasters)</a:t>
            </a:r>
          </a:p>
          <a:p>
            <a:r>
              <a:rPr lang="en-US" sz="1800" dirty="0"/>
              <a:t>E-services </a:t>
            </a:r>
          </a:p>
          <a:p>
            <a:r>
              <a:rPr lang="en-US" sz="1800" dirty="0"/>
              <a:t>Mass land valuation methodologies </a:t>
            </a:r>
          </a:p>
          <a:p>
            <a:r>
              <a:rPr lang="en-US" sz="1800" dirty="0"/>
              <a:t>Surveys, orthophotos, topographic maps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46791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A0F63-FB3A-8BF0-08E4-C2469A148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Forward</a:t>
            </a:r>
          </a:p>
        </p:txBody>
      </p:sp>
    </p:spTree>
    <p:extLst>
      <p:ext uri="{BB962C8B-B14F-4D97-AF65-F5344CB8AC3E}">
        <p14:creationId xmlns:p14="http://schemas.microsoft.com/office/powerpoint/2010/main" val="3222360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DFFE97-F7D0-F37C-E144-B36FBB79C7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777994-67ED-68BD-DCEB-7D9FB11C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84005"/>
            <a:ext cx="10972800" cy="1188720"/>
          </a:xfrm>
        </p:spPr>
        <p:txBody>
          <a:bodyPr/>
          <a:lstStyle/>
          <a:p>
            <a:r>
              <a:rPr lang="en-US" dirty="0"/>
              <a:t>Building on Investments:</a:t>
            </a:r>
            <a:br>
              <a:rPr lang="en-US" dirty="0"/>
            </a:br>
            <a:r>
              <a:rPr lang="en-US" dirty="0"/>
              <a:t>Next Generation Engagements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817A8F6A-AEBE-A1A2-5AB7-CB70DC50AA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141744"/>
              </p:ext>
            </p:extLst>
          </p:nvPr>
        </p:nvGraphicFramePr>
        <p:xfrm>
          <a:off x="594360" y="2540195"/>
          <a:ext cx="11102340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9628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11868CE8-2A22-B492-8D90-13935C4978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052114"/>
              </p:ext>
            </p:extLst>
          </p:nvPr>
        </p:nvGraphicFramePr>
        <p:xfrm>
          <a:off x="475449" y="313191"/>
          <a:ext cx="11241101" cy="6231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539771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B94CB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6461d7-75a6-4067-a786-bcc092b1a58c" xsi:nil="true"/>
    <MediaServiceKeyPoints xmlns="f44f20c0-8dbc-4b5c-9096-fd3e4d0777c4" xsi:nil="true"/>
    <lcf76f155ced4ddcb4097134ff3c332f xmlns="f44f20c0-8dbc-4b5c-9096-fd3e4d0777c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E319104EBA25B44BDCE9A2FB31C6748" ma:contentTypeVersion="18" ma:contentTypeDescription="Crear nuevo documento." ma:contentTypeScope="" ma:versionID="7bebd931e79577c35a1d4e2ef98bd475">
  <xsd:schema xmlns:xsd="http://www.w3.org/2001/XMLSchema" xmlns:xs="http://www.w3.org/2001/XMLSchema" xmlns:p="http://schemas.microsoft.com/office/2006/metadata/properties" xmlns:ns2="f44f20c0-8dbc-4b5c-9096-fd3e4d0777c4" xmlns:ns3="e66461d7-75a6-4067-a786-bcc092b1a58c" targetNamespace="http://schemas.microsoft.com/office/2006/metadata/properties" ma:root="true" ma:fieldsID="fa426ec1391e24cd8a0762d7439e6fa7" ns2:_="" ns3:_="">
    <xsd:import namespace="f44f20c0-8dbc-4b5c-9096-fd3e4d0777c4"/>
    <xsd:import namespace="e66461d7-75a6-4067-a786-bcc092b1a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4f20c0-8dbc-4b5c-9096-fd3e4d077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ba94f69d-739d-4ca6-b5bf-1b29db5e72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461d7-75a6-4067-a786-bcc092b1a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db4c49f-9f6b-4214-a675-01a046996ba2}" ma:internalName="TaxCatchAll" ma:showField="CatchAllData" ma:web="e66461d7-75a6-4067-a786-bcc092b1a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D24F1A-6251-4B9A-A918-7D6F3A8F7E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FE134-9032-4C7F-BC57-C7DE3F833363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67807A67-CC16-421E-95FE-F70B18375FB8}"/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585</Words>
  <Application>Microsoft Office PowerPoint</Application>
  <PresentationFormat>Widescreen</PresentationFormat>
  <Paragraphs>149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Franklin Gothic Book</vt:lpstr>
      <vt:lpstr>Franklin Gothic Demi</vt:lpstr>
      <vt:lpstr>Trebuchet MS</vt:lpstr>
      <vt:lpstr>Custom</vt:lpstr>
      <vt:lpstr>Strategic Development Approach to Land Administration   Europe &amp; Central Asia</vt:lpstr>
      <vt:lpstr>ECA in the World Bank’s Global Context</vt:lpstr>
      <vt:lpstr>PowerPoint Presentation</vt:lpstr>
      <vt:lpstr>Portfolio Snapshot 1:</vt:lpstr>
      <vt:lpstr>Portfolio Snapshot 3: Recently Closed Projects</vt:lpstr>
      <vt:lpstr>PowerPoint Presentation</vt:lpstr>
      <vt:lpstr>Moving Forward</vt:lpstr>
      <vt:lpstr>Building on Investments: Next Generation Engagements</vt:lpstr>
      <vt:lpstr>PowerPoint Presentation</vt:lpstr>
      <vt:lpstr>Additional Opportunities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2023-12-20T08:12:12Z</dcterms:created>
  <dcterms:modified xsi:type="dcterms:W3CDTF">2024-10-31T19:35:35Z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0x0101003E319104EBA25B44BDCE9A2FB31C6748</vt:lpwstr>
  </property>
</Properties>
</file>